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5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6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7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306" r:id="rId5"/>
    <p:sldMasterId id="2147483952" r:id="rId6"/>
    <p:sldMasterId id="2147484169" r:id="rId7"/>
    <p:sldMasterId id="2147484337" r:id="rId8"/>
    <p:sldMasterId id="2147484315" r:id="rId9"/>
    <p:sldMasterId id="2147483694" r:id="rId10"/>
    <p:sldMasterId id="2147483989" r:id="rId11"/>
    <p:sldMasterId id="2147484414" r:id="rId12"/>
  </p:sldMasterIdLst>
  <p:notesMasterIdLst>
    <p:notesMasterId r:id="rId28"/>
  </p:notesMasterIdLst>
  <p:handoutMasterIdLst>
    <p:handoutMasterId r:id="rId29"/>
  </p:handoutMasterIdLst>
  <p:sldIdLst>
    <p:sldId id="270" r:id="rId13"/>
    <p:sldId id="1042653182" r:id="rId14"/>
    <p:sldId id="2072578089" r:id="rId15"/>
    <p:sldId id="2072578095" r:id="rId16"/>
    <p:sldId id="1042653177" r:id="rId17"/>
    <p:sldId id="1042653204" r:id="rId18"/>
    <p:sldId id="2072578093" r:id="rId19"/>
    <p:sldId id="1042653209" r:id="rId20"/>
    <p:sldId id="2072578099" r:id="rId21"/>
    <p:sldId id="2072578098" r:id="rId22"/>
    <p:sldId id="257" r:id="rId23"/>
    <p:sldId id="2072578096" r:id="rId24"/>
    <p:sldId id="1042653186" r:id="rId25"/>
    <p:sldId id="1042653168" r:id="rId26"/>
    <p:sldId id="3817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6912A13-1D9D-54B8-7A03-E03A0EB297DB}" name="Henry, Michael S. (HQ-DA040)" initials="H(" userId="S::mshenry1@ndc.nasa.gov::3244737d-cf5f-46b7-ba91-2842a9902b88" providerId="AD"/>
  <p188:author id="{5162C02C-B040-5469-22E4-BC7F012736FD}" name="Feeley, Jens (HQ-DA040)" initials="FJ(D" userId="S::tfeeley@ndc.nasa.gov::735c43eb-fa0e-4b2b-bc0b-c9287b2b0922" providerId="AD"/>
  <p188:author id="{D08C9053-FF0A-1BAA-E803-F7731D847049}" name="Becker, Kate S. (HQ-DK000)" initials="B(" userId="S::ksbecker@ndc.nasa.gov::1faf97a0-b4de-45f1-93a1-909363ed3f2f" providerId="AD"/>
  <p188:author id="{10C12FB6-F2D7-3CD0-F20B-E57CE1432A2E}" name="Heesch, Peifen (HQ-DL000)" initials="HP(D" userId="S::pheesch@ndc.nasa.gov::abdec8f0-3816-43eb-bba8-f59fdaa912f6" providerId="AD"/>
  <p188:author id="{3F86D3F6-5E67-F45D-4E57-50E6787E5350}" name="Boggs, Kathleen Gallagher (HQ-DK000)" initials="BKG(D" userId="S::kagallag@ndc.nasa.gov::9fd9e5f7-7f16-4ab1-91d4-3f4ac8a229a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cCarthy, Lacey G. (HQ-DK000)[BOOZ ALLEN HAMILTON]" initials="LGM" lastIdx="2" clrIdx="0">
    <p:extLst>
      <p:ext uri="{19B8F6BF-5375-455C-9EA6-DF929625EA0E}">
        <p15:presenceInfo xmlns:p15="http://schemas.microsoft.com/office/powerpoint/2012/main" userId="McCarthy, Lacey G. (HQ-DK000)[BOOZ ALLEN HAMILTON]" providerId="None"/>
      </p:ext>
    </p:extLst>
  </p:cmAuthor>
  <p:cmAuthor id="2" name="Becker, Kate S. (HQ-DK000)" initials="B(" lastIdx="1" clrIdx="1">
    <p:extLst>
      <p:ext uri="{19B8F6BF-5375-455C-9EA6-DF929625EA0E}">
        <p15:presenceInfo xmlns:p15="http://schemas.microsoft.com/office/powerpoint/2012/main" userId="S::ksbecker@ndc.nasa.gov::1faf97a0-b4de-45f1-93a1-909363ed3f2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CCF9"/>
    <a:srgbClr val="65CBF9"/>
    <a:srgbClr val="174A60"/>
    <a:srgbClr val="0082CB"/>
    <a:srgbClr val="71B6DC"/>
    <a:srgbClr val="1D4E66"/>
    <a:srgbClr val="032939"/>
    <a:srgbClr val="053446"/>
    <a:srgbClr val="255B74"/>
    <a:srgbClr val="C387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72B075-ABC3-DA8E-B1F6-403C39802490}" v="4" dt="2023-05-10T01:49:11.963"/>
    <p1510:client id="{4450E741-E57E-458B-8D93-9B304413753A}" v="5" dt="2023-05-10T01:49:11.1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06"/>
  </p:normalViewPr>
  <p:slideViewPr>
    <p:cSldViewPr snapToGrid="0">
      <p:cViewPr varScale="1">
        <p:scale>
          <a:sx n="85" d="100"/>
          <a:sy n="85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3.xml"/><Relationship Id="rId12" Type="http://schemas.openxmlformats.org/officeDocument/2006/relationships/slideMaster" Target="slideMasters/slideMaster8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12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7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commentAuthors" Target="commentAuthors.xml"/><Relationship Id="rId35" Type="http://schemas.microsoft.com/office/2015/10/relationships/revisionInfo" Target="revisionInfo.xml"/><Relationship Id="rId8" Type="http://schemas.openxmlformats.org/officeDocument/2006/relationships/slideMaster" Target="slideMasters/slideMaster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E18C2B-6679-2546-B791-B20FD025C3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5A91F-032D-3D45-889E-A964E92CDD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AA5D0C-221B-D841-90A1-C281F38CA7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608D9-8FEA-2E4F-84AF-A88A614F7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4708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C21C5E-14C9-E346-B1A7-E2CF4688A4C0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6C0CBE-288C-D84B-B11F-1B62224BD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07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cs typeface="Calibri"/>
              </a:rPr>
              <a:t>CC&amp;E Joint Science Workshop</a:t>
            </a:r>
          </a:p>
          <a:p>
            <a:r>
              <a:rPr lang="en-US" b="1" dirty="0">
                <a:cs typeface="Calibri"/>
              </a:rPr>
              <a:t>May 10, 2023</a:t>
            </a:r>
          </a:p>
          <a:p>
            <a:r>
              <a:rPr lang="en-US" b="1" dirty="0">
                <a:cs typeface="Calibri"/>
              </a:rPr>
              <a:t>College Park, Md. </a:t>
            </a:r>
          </a:p>
          <a:p>
            <a:endParaRPr lang="en-US" b="1" dirty="0">
              <a:cs typeface="Calibri"/>
            </a:endParaRPr>
          </a:p>
          <a:p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F0B0A2-EA47-462C-BEDF-00A815B427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382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0CBE-288C-D84B-B11F-1B62224BD7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6052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245615-AFF7-4556-9EDC-C8A46DB25F4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456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images.nasa.gov</a:t>
            </a:r>
            <a:r>
              <a:rPr lang="en-US" dirty="0"/>
              <a:t>/details-iss040e081123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7D945-C18B-DC4B-B2E3-F499C7BA1C7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27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1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95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5D744-63D1-449E-BD91-E870527A294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95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980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018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F0B0A2-EA47-462C-BEDF-00A815B427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322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F0B0A2-EA47-462C-BEDF-00A815B427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693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0CBE-288C-D84B-B11F-1B62224BD7E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600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F0B0A2-EA47-462C-BEDF-00A815B4273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5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0CBE-288C-D84B-B11F-1B62224BD7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223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jpeg"/><Relationship Id="rId9" Type="http://schemas.openxmlformats.org/officeDocument/2006/relationships/image" Target="../media/image8.png"/></Relationships>
</file>

<file path=ppt/slideLayouts/_rels/slideLayout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659C7A6-D5D7-AB4F-B44F-E7FCF674CF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24000" y="0"/>
            <a:ext cx="13716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CC95E-30A4-D744-8BC0-DDA2BE0BB564}" type="datetime1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F6BF381-EC61-6849-8D46-8B15029926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42220" y="2930504"/>
            <a:ext cx="4907929" cy="440946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F570B87-6A33-6D43-B8E5-2F92176EA5DD}"/>
              </a:ext>
            </a:extLst>
          </p:cNvPr>
          <p:cNvGrpSpPr/>
          <p:nvPr userDrawn="1"/>
        </p:nvGrpSpPr>
        <p:grpSpPr>
          <a:xfrm>
            <a:off x="4150530" y="530199"/>
            <a:ext cx="4932340" cy="2120900"/>
            <a:chOff x="3761206" y="725010"/>
            <a:chExt cx="4932340" cy="21209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8470524-0B5B-5A46-A813-150DCBD612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088255" y="930910"/>
              <a:ext cx="787400" cy="7747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88C8E61-000C-D042-B85F-063A438D11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 rot="20357980">
              <a:off x="6559946" y="725010"/>
              <a:ext cx="2133600" cy="21209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A39668C-655F-F745-8FBC-0FE3FABD3D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3761206" y="2026497"/>
              <a:ext cx="1028700" cy="635000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EB35260-6306-BC40-B650-C58F4BFD897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142390" y="304799"/>
            <a:ext cx="2769575" cy="84042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3848100" y="4152900"/>
            <a:ext cx="4156129" cy="1431161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spcBef>
                <a:spcPts val="400"/>
              </a:spcBef>
            </a:pPr>
            <a:r>
              <a:rPr lang="en-US" b="1"/>
              <a:t>PRESENTER NAME</a:t>
            </a:r>
          </a:p>
          <a:p>
            <a:pPr>
              <a:spcBef>
                <a:spcPts val="400"/>
              </a:spcBef>
            </a:pPr>
            <a:r>
              <a:rPr lang="en-US"/>
              <a:t>Title</a:t>
            </a:r>
          </a:p>
          <a:p>
            <a:pPr>
              <a:spcBef>
                <a:spcPts val="400"/>
              </a:spcBef>
            </a:pPr>
            <a:r>
              <a:rPr lang="en-US"/>
              <a:t>Date</a:t>
            </a:r>
          </a:p>
          <a:p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692E3A0-72B3-2244-99BB-9447B75D90C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2207890" y="6075666"/>
            <a:ext cx="2755900" cy="3365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9D3622-563B-A444-94C9-1DB71C797B9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132957" y="5797540"/>
            <a:ext cx="838200" cy="8382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A3F0FC7-5C94-2140-B836-DE7BED6A57DA}"/>
              </a:ext>
            </a:extLst>
          </p:cNvPr>
          <p:cNvGrpSpPr/>
          <p:nvPr userDrawn="1"/>
        </p:nvGrpSpPr>
        <p:grpSpPr>
          <a:xfrm>
            <a:off x="516442" y="-15373"/>
            <a:ext cx="4621246" cy="6873373"/>
            <a:chOff x="8077201" y="2376488"/>
            <a:chExt cx="2759074" cy="4103687"/>
          </a:xfrm>
        </p:grpSpPr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32D6A43B-9B74-8D4C-98A4-9315450AF8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251950" y="2376488"/>
              <a:ext cx="1584325" cy="3670300"/>
            </a:xfrm>
            <a:custGeom>
              <a:avLst/>
              <a:gdLst>
                <a:gd name="T0" fmla="*/ 101 w 834"/>
                <a:gd name="T1" fmla="*/ 1317 h 1936"/>
                <a:gd name="T2" fmla="*/ 393 w 834"/>
                <a:gd name="T3" fmla="*/ 1936 h 1936"/>
                <a:gd name="T4" fmla="*/ 238 w 834"/>
                <a:gd name="T5" fmla="*/ 1317 h 1936"/>
                <a:gd name="T6" fmla="*/ 101 w 834"/>
                <a:gd name="T7" fmla="*/ 1317 h 1936"/>
                <a:gd name="T8" fmla="*/ 271 w 834"/>
                <a:gd name="T9" fmla="*/ 919 h 1936"/>
                <a:gd name="T10" fmla="*/ 834 w 834"/>
                <a:gd name="T11" fmla="*/ 3 h 1936"/>
                <a:gd name="T12" fmla="*/ 201 w 834"/>
                <a:gd name="T13" fmla="*/ 0 h 1936"/>
                <a:gd name="T14" fmla="*/ 27 w 834"/>
                <a:gd name="T15" fmla="*/ 919 h 1936"/>
                <a:gd name="T16" fmla="*/ 271 w 834"/>
                <a:gd name="T17" fmla="*/ 919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4" h="1936">
                  <a:moveTo>
                    <a:pt x="101" y="1317"/>
                  </a:moveTo>
                  <a:cubicBezTo>
                    <a:pt x="159" y="1513"/>
                    <a:pt x="253" y="1720"/>
                    <a:pt x="393" y="1936"/>
                  </a:cubicBezTo>
                  <a:cubicBezTo>
                    <a:pt x="393" y="1936"/>
                    <a:pt x="254" y="1683"/>
                    <a:pt x="238" y="1317"/>
                  </a:cubicBezTo>
                  <a:lnTo>
                    <a:pt x="101" y="1317"/>
                  </a:lnTo>
                  <a:close/>
                  <a:moveTo>
                    <a:pt x="271" y="919"/>
                  </a:moveTo>
                  <a:cubicBezTo>
                    <a:pt x="335" y="629"/>
                    <a:pt x="495" y="309"/>
                    <a:pt x="834" y="3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84" y="249"/>
                    <a:pt x="0" y="561"/>
                    <a:pt x="27" y="919"/>
                  </a:cubicBezTo>
                  <a:lnTo>
                    <a:pt x="271" y="919"/>
                  </a:lnTo>
                  <a:close/>
                </a:path>
              </a:pathLst>
            </a:custGeom>
            <a:gradFill>
              <a:gsLst>
                <a:gs pos="0">
                  <a:srgbClr val="8ACCEC"/>
                </a:gs>
                <a:gs pos="98000">
                  <a:srgbClr val="6DB8E3"/>
                </a:gs>
              </a:gsLst>
              <a:lin ang="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A5A9DE58-B4B1-7844-834E-72000F05F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5300" y="5256213"/>
              <a:ext cx="542925" cy="1222375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DD382CEC-A7DF-8D43-8FCA-CDF16BD7AF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77201" y="2382838"/>
              <a:ext cx="2268537" cy="4097337"/>
            </a:xfrm>
            <a:custGeom>
              <a:avLst/>
              <a:gdLst>
                <a:gd name="T0" fmla="*/ 17 w 1195"/>
                <a:gd name="T1" fmla="*/ 1314 h 2162"/>
                <a:gd name="T2" fmla="*/ 363 w 1195"/>
                <a:gd name="T3" fmla="*/ 2161 h 2162"/>
                <a:gd name="T4" fmla="*/ 1195 w 1195"/>
                <a:gd name="T5" fmla="*/ 2161 h 2162"/>
                <a:gd name="T6" fmla="*/ 957 w 1195"/>
                <a:gd name="T7" fmla="*/ 1903 h 2162"/>
                <a:gd name="T8" fmla="*/ 673 w 1195"/>
                <a:gd name="T9" fmla="*/ 1314 h 2162"/>
                <a:gd name="T10" fmla="*/ 17 w 1195"/>
                <a:gd name="T11" fmla="*/ 1314 h 2162"/>
                <a:gd name="T12" fmla="*/ 595 w 1195"/>
                <a:gd name="T13" fmla="*/ 916 h 2162"/>
                <a:gd name="T14" fmla="*/ 727 w 1195"/>
                <a:gd name="T15" fmla="*/ 0 h 2162"/>
                <a:gd name="T16" fmla="*/ 277 w 1195"/>
                <a:gd name="T17" fmla="*/ 0 h 2162"/>
                <a:gd name="T18" fmla="*/ 128 w 1195"/>
                <a:gd name="T19" fmla="*/ 299 h 2162"/>
                <a:gd name="T20" fmla="*/ 0 w 1195"/>
                <a:gd name="T21" fmla="*/ 916 h 2162"/>
                <a:gd name="T22" fmla="*/ 595 w 1195"/>
                <a:gd name="T23" fmla="*/ 916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5" h="2162">
                  <a:moveTo>
                    <a:pt x="17" y="1314"/>
                  </a:moveTo>
                  <a:cubicBezTo>
                    <a:pt x="55" y="1581"/>
                    <a:pt x="154" y="1875"/>
                    <a:pt x="363" y="2161"/>
                  </a:cubicBezTo>
                  <a:cubicBezTo>
                    <a:pt x="364" y="2162"/>
                    <a:pt x="1195" y="2161"/>
                    <a:pt x="1195" y="2161"/>
                  </a:cubicBezTo>
                  <a:cubicBezTo>
                    <a:pt x="1115" y="2085"/>
                    <a:pt x="1036" y="2000"/>
                    <a:pt x="957" y="1903"/>
                  </a:cubicBezTo>
                  <a:cubicBezTo>
                    <a:pt x="957" y="1903"/>
                    <a:pt x="783" y="1678"/>
                    <a:pt x="673" y="1314"/>
                  </a:cubicBezTo>
                  <a:lnTo>
                    <a:pt x="17" y="1314"/>
                  </a:lnTo>
                  <a:close/>
                  <a:moveTo>
                    <a:pt x="595" y="916"/>
                  </a:moveTo>
                  <a:cubicBezTo>
                    <a:pt x="569" y="645"/>
                    <a:pt x="595" y="334"/>
                    <a:pt x="727" y="0"/>
                  </a:cubicBezTo>
                  <a:cubicBezTo>
                    <a:pt x="277" y="0"/>
                    <a:pt x="277" y="0"/>
                    <a:pt x="277" y="0"/>
                  </a:cubicBezTo>
                  <a:cubicBezTo>
                    <a:pt x="222" y="94"/>
                    <a:pt x="175" y="190"/>
                    <a:pt x="128" y="299"/>
                  </a:cubicBezTo>
                  <a:cubicBezTo>
                    <a:pt x="128" y="299"/>
                    <a:pt x="20" y="551"/>
                    <a:pt x="0" y="916"/>
                  </a:cubicBezTo>
                  <a:lnTo>
                    <a:pt x="595" y="916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2373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0.12383 0 " pathEditMode="relative" rAng="0" ptsTypes="AA">
                                      <p:cBhvr>
                                        <p:cTn id="6" dur="4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669 -0.35463 L -0.15169 -0.2213 " pathEditMode="relative" ptsTypes="AA">
                                      <p:cBhvr>
                                        <p:cTn id="8" dur="215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-0.02878 1.85185E-6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48148E-6 L -0.04323 -0.01898 " pathEditMode="relative" rAng="0" ptsTypes="AA">
                                      <p:cBhvr>
                                        <p:cTn id="12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" y="-94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59259E-6 L -0.04583 -0.06852 " pathEditMode="relative" rAng="0" ptsTypes="AA">
                                      <p:cBhvr>
                                        <p:cTn id="14" dur="16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2" y="-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424">
          <p15:clr>
            <a:srgbClr val="FBAE40"/>
          </p15:clr>
        </p15:guide>
        <p15:guide id="2" pos="2424">
          <p15:clr>
            <a:srgbClr val="FBAE40"/>
          </p15:clr>
        </p15:guide>
        <p15:guide id="3" orient="horz" pos="2040">
          <p15:clr>
            <a:srgbClr val="FBAE40"/>
          </p15:clr>
        </p15:guide>
        <p15:guide id="4" pos="33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590A7-7E54-2D41-9F43-B8FD4977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B96F-523A-0443-8C6F-8DFAF54D9E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88B55B-102D-3B40-B32B-5145CE1DA6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9206C-49AC-4040-9C5C-017EE760A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7099B86D-B6EA-BD47-A856-6A059EA40DC2}" type="datetime1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FB520F-4F16-3E49-A800-72C14F01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087BC7-6FAC-2245-9DB7-6747FA2B2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74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2573F-6CD2-E446-AEA2-04B4E6EF4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3DDD8-9AAD-E645-821D-592BCEBFB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DEC770-B8D0-7D44-8C06-45E23230F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1D6F7-2876-CB4E-BA7E-98A093117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F82367CC-FA8F-4664-8A18-3F1BC1BD63CA}" type="datetime1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64A94-44FC-5E4D-9BA4-F7C5CBE85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INTERNAL NASA USE ONLY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998A61-2626-EC4B-AC9E-DB0EECA20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5C972-C234-44D2-B040-6DD95830D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18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3FC11-1DC9-1F44-A501-A122E38B9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7F112A-7039-A044-BBB7-19B07AA052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6E76F1-988B-A349-A7F8-1C9556749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022A3D-F197-0240-B9FB-64FA8D239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212F0C90-4261-458F-8ED4-650B4D170E35}" type="datetime1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7AD987-1A3B-EA45-8288-4FF05FA61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INTERNAL NASA USE ONLY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E646E-5FCF-704C-A828-129A071DE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5C972-C234-44D2-B040-6DD95830D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5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71CB2-6C06-A944-AB99-307A4B017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90C05E-DB0B-2C43-8871-0E8EEA3DB9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5FB7B-95D2-9B44-B7CD-BD3422A5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92DBF5C4-BFDE-472A-ACEA-5C279E209EE9}" type="datetime1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D936A-402E-2643-BC23-9FFDBB718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INTERNAL NASA USE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03F8D-4C62-8246-A9C9-F56761340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5C972-C234-44D2-B040-6DD95830D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305B7A-0DA0-914C-BF32-308B0A1D37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38B2C1-3648-864E-BE9D-6955702B7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BA409-A439-7946-849E-1C52DE1E2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8DA47-65C7-4A2B-80A8-DDA29AF3E363}" type="datetime1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45A88-8207-164E-BEE0-99140ED4E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INTERNAL NASA USE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24272-4864-7D45-9A42-761E1FA3D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5C972-C234-44D2-B040-6DD95830D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1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C663029-D307-3749-AB26-9F9152234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EA6DBC6-5EC8-46FE-BC48-8C38346EDD69}" type="datetime1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FOR INTERNAL NASA USE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5C972-C234-44D2-B040-6DD95830DD3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33800" y="4495800"/>
            <a:ext cx="3635644" cy="1431161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spcBef>
                <a:spcPts val="400"/>
              </a:spcBef>
            </a:pPr>
            <a:r>
              <a:rPr lang="en-US" b="1"/>
              <a:t>PRESENTER NAME</a:t>
            </a:r>
          </a:p>
          <a:p>
            <a:pPr>
              <a:spcBef>
                <a:spcPts val="400"/>
              </a:spcBef>
            </a:pPr>
            <a:r>
              <a:rPr lang="en-US"/>
              <a:t>Title</a:t>
            </a:r>
          </a:p>
          <a:p>
            <a:pPr>
              <a:spcBef>
                <a:spcPts val="400"/>
              </a:spcBef>
            </a:pPr>
            <a:r>
              <a:rPr lang="en-US"/>
              <a:t>Date</a:t>
            </a:r>
          </a:p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1FF2FE-F541-714A-961B-93F0AD084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390" y="304799"/>
            <a:ext cx="2769575" cy="84042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64279E0-39E4-E94F-8A28-2E57DD37A0D3}"/>
              </a:ext>
            </a:extLst>
          </p:cNvPr>
          <p:cNvGrpSpPr/>
          <p:nvPr/>
        </p:nvGrpSpPr>
        <p:grpSpPr>
          <a:xfrm>
            <a:off x="517664" y="-19393"/>
            <a:ext cx="4628149" cy="6890327"/>
            <a:chOff x="517664" y="-19393"/>
            <a:chExt cx="4628149" cy="6890327"/>
          </a:xfrm>
        </p:grpSpPr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69A4DAC6-980D-5043-83D3-E416CDEB83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05718" y="-19393"/>
              <a:ext cx="2640095" cy="616377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ACCEC"/>
                </a:gs>
                <a:gs pos="100000">
                  <a:srgbClr val="6BB7E0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DE43AD68-0CA9-7843-B783-D4A9A4E4F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214" y="4816344"/>
              <a:ext cx="910194" cy="2051928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0EA85D50-F313-4949-AF28-F57D315E5F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7664" y="-8747"/>
              <a:ext cx="3805782" cy="6879681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FDCF2"/>
                </a:gs>
                <a:gs pos="85000">
                  <a:srgbClr val="52B3D9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1139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640">
          <p15:clr>
            <a:srgbClr val="FBAE40"/>
          </p15:clr>
        </p15:guide>
        <p15:guide id="2" pos="2352">
          <p15:clr>
            <a:srgbClr val="FBAE40"/>
          </p15:clr>
        </p15:guide>
        <p15:guide id="3" orient="horz" pos="1944">
          <p15:clr>
            <a:srgbClr val="FBAE40"/>
          </p15:clr>
        </p15:guide>
        <p15:guide id="4" pos="336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C663029-D307-3749-AB26-9F9152234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36D73B8-3960-41DF-B2DA-8F628BB09B3A}" type="datetime1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FOR INTERNAL NASA USE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5C972-C234-44D2-B040-6DD95830DD3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69694" y="4555842"/>
            <a:ext cx="5264258" cy="1025922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spcBef>
                <a:spcPts val="400"/>
              </a:spcBef>
            </a:pPr>
            <a:r>
              <a:rPr lang="en-US" b="1"/>
              <a:t>PRESENTER NAME</a:t>
            </a:r>
          </a:p>
          <a:p>
            <a:pPr>
              <a:spcBef>
                <a:spcPts val="400"/>
              </a:spcBef>
            </a:pPr>
            <a:r>
              <a:rPr lang="en-US"/>
              <a:t>Title</a:t>
            </a:r>
          </a:p>
          <a:p>
            <a:pPr>
              <a:spcBef>
                <a:spcPts val="400"/>
              </a:spcBef>
            </a:pPr>
            <a:r>
              <a:rPr lang="en-US"/>
              <a:t>Date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1FF2FE-F541-714A-961B-93F0AD084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390" y="304799"/>
            <a:ext cx="2769575" cy="84042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A2B6083-2109-7E40-AD81-BCC8CCBD9B12}"/>
              </a:ext>
            </a:extLst>
          </p:cNvPr>
          <p:cNvGrpSpPr/>
          <p:nvPr/>
        </p:nvGrpSpPr>
        <p:grpSpPr>
          <a:xfrm>
            <a:off x="-473777" y="-10705"/>
            <a:ext cx="3197522" cy="6876906"/>
            <a:chOff x="-473777" y="-10705"/>
            <a:chExt cx="3197522" cy="6876906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462C1B29-E598-6E4D-8850-540D54D59E09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3777" y="-10705"/>
              <a:ext cx="3197522" cy="6152517"/>
            </a:xfrm>
            <a:custGeom>
              <a:avLst/>
              <a:gdLst>
                <a:gd name="T0" fmla="*/ 370 w 1003"/>
                <a:gd name="T1" fmla="*/ 0 h 1936"/>
                <a:gd name="T2" fmla="*/ 561 w 1003"/>
                <a:gd name="T3" fmla="*/ 1936 h 1936"/>
                <a:gd name="T4" fmla="*/ 1003 w 1003"/>
                <a:gd name="T5" fmla="*/ 3 h 1936"/>
                <a:gd name="T6" fmla="*/ 370 w 1003"/>
                <a:gd name="T7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3" h="1936">
                  <a:moveTo>
                    <a:pt x="370" y="0"/>
                  </a:moveTo>
                  <a:cubicBezTo>
                    <a:pt x="153" y="463"/>
                    <a:pt x="47" y="1140"/>
                    <a:pt x="561" y="1936"/>
                  </a:cubicBezTo>
                  <a:cubicBezTo>
                    <a:pt x="561" y="1936"/>
                    <a:pt x="0" y="907"/>
                    <a:pt x="1003" y="3"/>
                  </a:cubicBezTo>
                  <a:lnTo>
                    <a:pt x="370" y="0"/>
                  </a:lnTo>
                  <a:close/>
                </a:path>
              </a:pathLst>
            </a:custGeom>
            <a:gradFill flip="none" rotWithShape="1">
              <a:gsLst>
                <a:gs pos="97000">
                  <a:srgbClr val="68BAE1"/>
                </a:gs>
                <a:gs pos="3000">
                  <a:srgbClr val="88CFEB"/>
                </a:gs>
              </a:gsLst>
              <a:lin ang="0" scaled="0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C4C33094-D84E-564C-83F9-A23BC3DE30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253" y="-1132"/>
              <a:ext cx="1913089" cy="6867333"/>
            </a:xfrm>
            <a:custGeom>
              <a:avLst/>
              <a:gdLst>
                <a:gd name="T0" fmla="*/ 0 w 600"/>
                <a:gd name="T1" fmla="*/ 2161 h 2161"/>
                <a:gd name="T2" fmla="*/ 600 w 600"/>
                <a:gd name="T3" fmla="*/ 2161 h 2161"/>
                <a:gd name="T4" fmla="*/ 363 w 600"/>
                <a:gd name="T5" fmla="*/ 1903 h 2161"/>
                <a:gd name="T6" fmla="*/ 1 w 600"/>
                <a:gd name="T7" fmla="*/ 918 h 2161"/>
                <a:gd name="T8" fmla="*/ 0 w 600"/>
                <a:gd name="T9" fmla="*/ 2161 h 2161"/>
                <a:gd name="T10" fmla="*/ 1 w 600"/>
                <a:gd name="T11" fmla="*/ 536 h 2161"/>
                <a:gd name="T12" fmla="*/ 133 w 600"/>
                <a:gd name="T13" fmla="*/ 0 h 2161"/>
                <a:gd name="T14" fmla="*/ 0 w 600"/>
                <a:gd name="T15" fmla="*/ 0 h 2161"/>
                <a:gd name="T16" fmla="*/ 1 w 600"/>
                <a:gd name="T17" fmla="*/ 536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2161">
                  <a:moveTo>
                    <a:pt x="0" y="2161"/>
                  </a:moveTo>
                  <a:cubicBezTo>
                    <a:pt x="246" y="2161"/>
                    <a:pt x="600" y="2161"/>
                    <a:pt x="600" y="2161"/>
                  </a:cubicBezTo>
                  <a:cubicBezTo>
                    <a:pt x="521" y="2085"/>
                    <a:pt x="442" y="2000"/>
                    <a:pt x="363" y="1903"/>
                  </a:cubicBezTo>
                  <a:cubicBezTo>
                    <a:pt x="363" y="1903"/>
                    <a:pt x="58" y="1508"/>
                    <a:pt x="1" y="918"/>
                  </a:cubicBezTo>
                  <a:lnTo>
                    <a:pt x="0" y="2161"/>
                  </a:lnTo>
                  <a:close/>
                  <a:moveTo>
                    <a:pt x="1" y="536"/>
                  </a:moveTo>
                  <a:cubicBezTo>
                    <a:pt x="18" y="367"/>
                    <a:pt x="59" y="187"/>
                    <a:pt x="133" y="0"/>
                  </a:cubicBezTo>
                  <a:cubicBezTo>
                    <a:pt x="133" y="0"/>
                    <a:pt x="74" y="0"/>
                    <a:pt x="0" y="0"/>
                  </a:cubicBezTo>
                  <a:lnTo>
                    <a:pt x="1" y="53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FD5ED"/>
                </a:gs>
                <a:gs pos="71000">
                  <a:srgbClr val="52B3D9"/>
                </a:gs>
              </a:gsLst>
              <a:lin ang="21594000" scaled="0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659C7A6-D5D7-AB4F-B44F-E7FCF674C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0" y="0"/>
            <a:ext cx="13716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6BF381-EC61-6849-8D46-8B15029926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2220" y="2930504"/>
            <a:ext cx="4907929" cy="440946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F570B87-6A33-6D43-B8E5-2F92176EA5DD}"/>
              </a:ext>
            </a:extLst>
          </p:cNvPr>
          <p:cNvGrpSpPr/>
          <p:nvPr/>
        </p:nvGrpSpPr>
        <p:grpSpPr>
          <a:xfrm>
            <a:off x="4150530" y="528603"/>
            <a:ext cx="4932340" cy="2120900"/>
            <a:chOff x="3761206" y="725010"/>
            <a:chExt cx="4932340" cy="21209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8470524-0B5B-5A46-A813-150DCBD61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88255" y="930910"/>
              <a:ext cx="787400" cy="7747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88C8E61-000C-D042-B85F-063A438D1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357980">
              <a:off x="6559946" y="725010"/>
              <a:ext cx="2133600" cy="21209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A39668C-655F-F745-8FBC-0FE3FABD3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61206" y="2026497"/>
              <a:ext cx="1028700" cy="63500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6EB35260-6306-BC40-B650-C58F4BFD8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390" y="304799"/>
            <a:ext cx="2769575" cy="840423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81810" y="4098400"/>
            <a:ext cx="4348566" cy="1431161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spcBef>
                <a:spcPts val="400"/>
              </a:spcBef>
            </a:pPr>
            <a:r>
              <a:rPr lang="en-US" b="1"/>
              <a:t>PRESENTER NAME</a:t>
            </a:r>
          </a:p>
          <a:p>
            <a:pPr>
              <a:spcBef>
                <a:spcPts val="400"/>
              </a:spcBef>
            </a:pPr>
            <a:r>
              <a:rPr lang="en-US"/>
              <a:t>Title</a:t>
            </a:r>
          </a:p>
          <a:p>
            <a:pPr>
              <a:spcBef>
                <a:spcPts val="400"/>
              </a:spcBef>
            </a:pPr>
            <a:r>
              <a:rPr lang="en-US"/>
              <a:t>Date</a:t>
            </a:r>
          </a:p>
          <a:p>
            <a:r>
              <a:rPr lang="en-US"/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692E3A0-72B3-2244-99BB-9447B75D90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07890" y="6075666"/>
            <a:ext cx="2755900" cy="3365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09D3622-563B-A444-94C9-1DB71C797B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32957" y="5797540"/>
            <a:ext cx="838200" cy="8382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807836F-AE3D-4847-80B1-0343B9DAB76F}"/>
              </a:ext>
            </a:extLst>
          </p:cNvPr>
          <p:cNvGrpSpPr/>
          <p:nvPr/>
        </p:nvGrpSpPr>
        <p:grpSpPr>
          <a:xfrm>
            <a:off x="-473777" y="-10705"/>
            <a:ext cx="3197522" cy="6876906"/>
            <a:chOff x="-473777" y="-10705"/>
            <a:chExt cx="3197522" cy="6876906"/>
          </a:xfrm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84CFB6B8-C63B-414F-BD5D-4E036E37D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3777" y="-10705"/>
              <a:ext cx="3197522" cy="6152517"/>
            </a:xfrm>
            <a:custGeom>
              <a:avLst/>
              <a:gdLst>
                <a:gd name="T0" fmla="*/ 370 w 1003"/>
                <a:gd name="T1" fmla="*/ 0 h 1936"/>
                <a:gd name="T2" fmla="*/ 561 w 1003"/>
                <a:gd name="T3" fmla="*/ 1936 h 1936"/>
                <a:gd name="T4" fmla="*/ 1003 w 1003"/>
                <a:gd name="T5" fmla="*/ 3 h 1936"/>
                <a:gd name="T6" fmla="*/ 370 w 1003"/>
                <a:gd name="T7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3" h="1936">
                  <a:moveTo>
                    <a:pt x="370" y="0"/>
                  </a:moveTo>
                  <a:cubicBezTo>
                    <a:pt x="153" y="463"/>
                    <a:pt x="47" y="1140"/>
                    <a:pt x="561" y="1936"/>
                  </a:cubicBezTo>
                  <a:cubicBezTo>
                    <a:pt x="561" y="1936"/>
                    <a:pt x="0" y="907"/>
                    <a:pt x="1003" y="3"/>
                  </a:cubicBezTo>
                  <a:lnTo>
                    <a:pt x="370" y="0"/>
                  </a:lnTo>
                  <a:close/>
                </a:path>
              </a:pathLst>
            </a:custGeom>
            <a:gradFill flip="none" rotWithShape="1">
              <a:gsLst>
                <a:gs pos="97000">
                  <a:srgbClr val="68BAE1"/>
                </a:gs>
                <a:gs pos="3000">
                  <a:srgbClr val="88CFEB"/>
                </a:gs>
              </a:gsLst>
              <a:lin ang="0" scaled="0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E2067D73-15F5-EB41-9889-53FF5A33A5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253" y="-1132"/>
              <a:ext cx="1913089" cy="6867333"/>
            </a:xfrm>
            <a:custGeom>
              <a:avLst/>
              <a:gdLst>
                <a:gd name="T0" fmla="*/ 0 w 600"/>
                <a:gd name="T1" fmla="*/ 2161 h 2161"/>
                <a:gd name="T2" fmla="*/ 600 w 600"/>
                <a:gd name="T3" fmla="*/ 2161 h 2161"/>
                <a:gd name="T4" fmla="*/ 363 w 600"/>
                <a:gd name="T5" fmla="*/ 1903 h 2161"/>
                <a:gd name="T6" fmla="*/ 1 w 600"/>
                <a:gd name="T7" fmla="*/ 918 h 2161"/>
                <a:gd name="T8" fmla="*/ 0 w 600"/>
                <a:gd name="T9" fmla="*/ 2161 h 2161"/>
                <a:gd name="T10" fmla="*/ 1 w 600"/>
                <a:gd name="T11" fmla="*/ 536 h 2161"/>
                <a:gd name="T12" fmla="*/ 133 w 600"/>
                <a:gd name="T13" fmla="*/ 0 h 2161"/>
                <a:gd name="T14" fmla="*/ 0 w 600"/>
                <a:gd name="T15" fmla="*/ 0 h 2161"/>
                <a:gd name="T16" fmla="*/ 1 w 600"/>
                <a:gd name="T17" fmla="*/ 536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2161">
                  <a:moveTo>
                    <a:pt x="0" y="2161"/>
                  </a:moveTo>
                  <a:cubicBezTo>
                    <a:pt x="246" y="2161"/>
                    <a:pt x="600" y="2161"/>
                    <a:pt x="600" y="2161"/>
                  </a:cubicBezTo>
                  <a:cubicBezTo>
                    <a:pt x="521" y="2085"/>
                    <a:pt x="442" y="2000"/>
                    <a:pt x="363" y="1903"/>
                  </a:cubicBezTo>
                  <a:cubicBezTo>
                    <a:pt x="363" y="1903"/>
                    <a:pt x="58" y="1508"/>
                    <a:pt x="1" y="918"/>
                  </a:cubicBezTo>
                  <a:lnTo>
                    <a:pt x="0" y="2161"/>
                  </a:lnTo>
                  <a:close/>
                  <a:moveTo>
                    <a:pt x="1" y="536"/>
                  </a:moveTo>
                  <a:cubicBezTo>
                    <a:pt x="18" y="367"/>
                    <a:pt x="59" y="187"/>
                    <a:pt x="133" y="0"/>
                  </a:cubicBezTo>
                  <a:cubicBezTo>
                    <a:pt x="133" y="0"/>
                    <a:pt x="74" y="0"/>
                    <a:pt x="0" y="0"/>
                  </a:cubicBezTo>
                  <a:lnTo>
                    <a:pt x="1" y="53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FD5ED"/>
                </a:gs>
                <a:gs pos="71000">
                  <a:srgbClr val="52B3D9"/>
                </a:gs>
              </a:gsLst>
              <a:lin ang="21594000" scaled="0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9205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0.12383 0 " pathEditMode="relative" rAng="0" ptsTypes="AA">
                                      <p:cBhvr>
                                        <p:cTn id="6" dur="4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669 -0.35463 L -0.15169 -0.2213 " pathEditMode="relative" ptsTypes="AA">
                                      <p:cBhvr>
                                        <p:cTn id="8" dur="215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-0.02878 1.85185E-6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48148E-6 L -0.04323 -0.01898 " pathEditMode="relative" rAng="0" ptsTypes="AA">
                                      <p:cBhvr>
                                        <p:cTn id="12" dur="2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" y="-94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59259E-6 L -0.04583 -0.06852 " pathEditMode="relative" rAng="0" ptsTypes="AA">
                                      <p:cBhvr>
                                        <p:cTn id="14" dur="16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2" y="-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1872">
          <p15:clr>
            <a:srgbClr val="FBAE40"/>
          </p15:clr>
        </p15:guide>
        <p15:guide id="2" pos="1056">
          <p15:clr>
            <a:srgbClr val="FBAE40"/>
          </p15:clr>
        </p15:guide>
        <p15:guide id="3" orient="horz" pos="2688">
          <p15:clr>
            <a:srgbClr val="FBAE40"/>
          </p15:clr>
        </p15:guide>
        <p15:guide id="4" orient="horz" pos="2928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659C7A6-D5D7-AB4F-B44F-E7FCF674C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0"/>
            <a:ext cx="13716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CB840-46F5-43F3-8CC2-9ABB7CE9B05B}" type="datetime1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FOR INTERNAL NASA USE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5C972-C234-44D2-B040-6DD95830DD33}" type="slidenum">
              <a:rPr lang="en-US" smtClean="0"/>
              <a:t>‹#›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F6BF381-EC61-6849-8D46-8B1502992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220" y="2930504"/>
            <a:ext cx="4907929" cy="440946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F570B87-6A33-6D43-B8E5-2F92176EA5DD}"/>
              </a:ext>
            </a:extLst>
          </p:cNvPr>
          <p:cNvGrpSpPr/>
          <p:nvPr/>
        </p:nvGrpSpPr>
        <p:grpSpPr>
          <a:xfrm>
            <a:off x="4150530" y="528603"/>
            <a:ext cx="4932340" cy="2120900"/>
            <a:chOff x="3761206" y="725010"/>
            <a:chExt cx="4932340" cy="21209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8470524-0B5B-5A46-A813-150DCBD61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8255" y="930910"/>
              <a:ext cx="787400" cy="7747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88C8E61-000C-D042-B85F-063A438D1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357980">
              <a:off x="6559946" y="725010"/>
              <a:ext cx="2133600" cy="21209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A39668C-655F-F745-8FBC-0FE3FABD3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61206" y="2026497"/>
              <a:ext cx="1028700" cy="635000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EB35260-6306-BC40-B650-C58F4BFD89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2390" y="304799"/>
            <a:ext cx="2769575" cy="84042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81810" y="4098400"/>
            <a:ext cx="4348566" cy="1431161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spcBef>
                <a:spcPts val="400"/>
              </a:spcBef>
            </a:pPr>
            <a:r>
              <a:rPr lang="en-US" b="1"/>
              <a:t>PRESENTER NAME</a:t>
            </a:r>
          </a:p>
          <a:p>
            <a:pPr>
              <a:spcBef>
                <a:spcPts val="400"/>
              </a:spcBef>
            </a:pPr>
            <a:r>
              <a:rPr lang="en-US"/>
              <a:t>Title</a:t>
            </a:r>
          </a:p>
          <a:p>
            <a:pPr>
              <a:spcBef>
                <a:spcPts val="400"/>
              </a:spcBef>
            </a:pPr>
            <a:r>
              <a:rPr lang="en-US"/>
              <a:t>Date</a:t>
            </a:r>
          </a:p>
          <a:p>
            <a:r>
              <a:rPr lang="en-US"/>
              <a:t>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692E3A0-72B3-2244-99BB-9447B75D90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07890" y="6075666"/>
            <a:ext cx="2755900" cy="3365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9D3622-563B-A444-94C9-1DB71C797B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2957" y="5797540"/>
            <a:ext cx="838200" cy="8382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807836F-AE3D-4847-80B1-0343B9DAB76F}"/>
              </a:ext>
            </a:extLst>
          </p:cNvPr>
          <p:cNvGrpSpPr/>
          <p:nvPr/>
        </p:nvGrpSpPr>
        <p:grpSpPr>
          <a:xfrm>
            <a:off x="-473777" y="-10705"/>
            <a:ext cx="3197522" cy="6876906"/>
            <a:chOff x="-473777" y="-10705"/>
            <a:chExt cx="3197522" cy="6876906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84CFB6B8-C63B-414F-BD5D-4E036E37D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3777" y="-10705"/>
              <a:ext cx="3197522" cy="6152517"/>
            </a:xfrm>
            <a:custGeom>
              <a:avLst/>
              <a:gdLst>
                <a:gd name="T0" fmla="*/ 370 w 1003"/>
                <a:gd name="T1" fmla="*/ 0 h 1936"/>
                <a:gd name="T2" fmla="*/ 561 w 1003"/>
                <a:gd name="T3" fmla="*/ 1936 h 1936"/>
                <a:gd name="T4" fmla="*/ 1003 w 1003"/>
                <a:gd name="T5" fmla="*/ 3 h 1936"/>
                <a:gd name="T6" fmla="*/ 370 w 1003"/>
                <a:gd name="T7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3" h="1936">
                  <a:moveTo>
                    <a:pt x="370" y="0"/>
                  </a:moveTo>
                  <a:cubicBezTo>
                    <a:pt x="153" y="463"/>
                    <a:pt x="47" y="1140"/>
                    <a:pt x="561" y="1936"/>
                  </a:cubicBezTo>
                  <a:cubicBezTo>
                    <a:pt x="561" y="1936"/>
                    <a:pt x="0" y="907"/>
                    <a:pt x="1003" y="3"/>
                  </a:cubicBezTo>
                  <a:lnTo>
                    <a:pt x="370" y="0"/>
                  </a:lnTo>
                  <a:close/>
                </a:path>
              </a:pathLst>
            </a:custGeom>
            <a:gradFill flip="none" rotWithShape="1">
              <a:gsLst>
                <a:gs pos="97000">
                  <a:srgbClr val="68BAE1"/>
                </a:gs>
                <a:gs pos="3000">
                  <a:srgbClr val="88CFEB"/>
                </a:gs>
              </a:gsLst>
              <a:lin ang="0" scaled="0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E2067D73-15F5-EB41-9889-53FF5A33A5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253" y="-1132"/>
              <a:ext cx="1913089" cy="6867333"/>
            </a:xfrm>
            <a:custGeom>
              <a:avLst/>
              <a:gdLst>
                <a:gd name="T0" fmla="*/ 0 w 600"/>
                <a:gd name="T1" fmla="*/ 2161 h 2161"/>
                <a:gd name="T2" fmla="*/ 600 w 600"/>
                <a:gd name="T3" fmla="*/ 2161 h 2161"/>
                <a:gd name="T4" fmla="*/ 363 w 600"/>
                <a:gd name="T5" fmla="*/ 1903 h 2161"/>
                <a:gd name="T6" fmla="*/ 1 w 600"/>
                <a:gd name="T7" fmla="*/ 918 h 2161"/>
                <a:gd name="T8" fmla="*/ 0 w 600"/>
                <a:gd name="T9" fmla="*/ 2161 h 2161"/>
                <a:gd name="T10" fmla="*/ 1 w 600"/>
                <a:gd name="T11" fmla="*/ 536 h 2161"/>
                <a:gd name="T12" fmla="*/ 133 w 600"/>
                <a:gd name="T13" fmla="*/ 0 h 2161"/>
                <a:gd name="T14" fmla="*/ 0 w 600"/>
                <a:gd name="T15" fmla="*/ 0 h 2161"/>
                <a:gd name="T16" fmla="*/ 1 w 600"/>
                <a:gd name="T17" fmla="*/ 536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2161">
                  <a:moveTo>
                    <a:pt x="0" y="2161"/>
                  </a:moveTo>
                  <a:cubicBezTo>
                    <a:pt x="246" y="2161"/>
                    <a:pt x="600" y="2161"/>
                    <a:pt x="600" y="2161"/>
                  </a:cubicBezTo>
                  <a:cubicBezTo>
                    <a:pt x="521" y="2085"/>
                    <a:pt x="442" y="2000"/>
                    <a:pt x="363" y="1903"/>
                  </a:cubicBezTo>
                  <a:cubicBezTo>
                    <a:pt x="363" y="1903"/>
                    <a:pt x="58" y="1508"/>
                    <a:pt x="1" y="918"/>
                  </a:cubicBezTo>
                  <a:lnTo>
                    <a:pt x="0" y="2161"/>
                  </a:lnTo>
                  <a:close/>
                  <a:moveTo>
                    <a:pt x="1" y="536"/>
                  </a:moveTo>
                  <a:cubicBezTo>
                    <a:pt x="18" y="367"/>
                    <a:pt x="59" y="187"/>
                    <a:pt x="133" y="0"/>
                  </a:cubicBezTo>
                  <a:cubicBezTo>
                    <a:pt x="133" y="0"/>
                    <a:pt x="74" y="0"/>
                    <a:pt x="0" y="0"/>
                  </a:cubicBezTo>
                  <a:lnTo>
                    <a:pt x="1" y="53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FD5ED"/>
                </a:gs>
                <a:gs pos="71000">
                  <a:srgbClr val="52B3D9"/>
                </a:gs>
              </a:gsLst>
              <a:lin ang="21594000" scaled="0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6480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0.12383 0 " pathEditMode="relative" rAng="0" ptsTypes="AA">
                                      <p:cBhvr>
                                        <p:cTn id="6" dur="4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669 -0.35463 L -0.15169 -0.2213 " pathEditMode="relative" ptsTypes="AA">
                                      <p:cBhvr>
                                        <p:cTn id="8" dur="215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-0.02878 1.85185E-6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48148E-6 L -0.04323 -0.01898 " pathEditMode="relative" rAng="0" ptsTypes="AA">
                                      <p:cBhvr>
                                        <p:cTn id="12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" y="-94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59259E-6 L -0.04583 -0.06852 " pathEditMode="relative" rAng="0" ptsTypes="AA">
                                      <p:cBhvr>
                                        <p:cTn id="14" dur="16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2" y="-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352">
          <p15:clr>
            <a:srgbClr val="FBAE40"/>
          </p15:clr>
        </p15:guide>
        <p15:guide id="2" pos="336">
          <p15:clr>
            <a:srgbClr val="FBAE40"/>
          </p15:clr>
        </p15:guide>
        <p15:guide id="3" orient="horz" pos="2040">
          <p15:clr>
            <a:srgbClr val="FBAE40"/>
          </p15:clr>
        </p15:guide>
        <p15:guide id="4" pos="1056">
          <p15:clr>
            <a:srgbClr val="FBAE40"/>
          </p15:clr>
        </p15:guide>
        <p15:guide id="5" orient="horz" pos="264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129199" y="2429310"/>
            <a:ext cx="2990088" cy="196060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299" b="-8299"/>
            </a:stretch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061895" y="2429310"/>
            <a:ext cx="2990088" cy="1960606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9201912" y="2429310"/>
            <a:ext cx="2990088" cy="1960606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2429310"/>
            <a:ext cx="2990088" cy="1960606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4953000"/>
            <a:ext cx="6880654" cy="978729"/>
          </a:xfrm>
        </p:spPr>
        <p:txBody>
          <a:bodyPr wrap="square" anchor="t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The New Static Science Mission</a:t>
            </a:r>
            <a:br>
              <a:rPr lang="en-US"/>
            </a:br>
            <a:r>
              <a:rPr lang="en-US"/>
              <a:t>Directorate Template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668832" y="4928616"/>
            <a:ext cx="4048125" cy="313944"/>
          </a:xfrm>
        </p:spPr>
        <p:txBody>
          <a:bodyPr>
            <a:normAutofit/>
          </a:bodyPr>
          <a:lstStyle>
            <a:lvl1pPr marL="0" indent="0" algn="r">
              <a:buNone/>
              <a:defRPr sz="1800" b="1" baseline="0">
                <a:solidFill>
                  <a:srgbClr val="244D60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marL="228600" marR="0" lvl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644765" y="5254435"/>
            <a:ext cx="4071938" cy="1012825"/>
          </a:xfrm>
        </p:spPr>
        <p:txBody>
          <a:bodyPr>
            <a:noAutofit/>
          </a:bodyPr>
          <a:lstStyle>
            <a:lvl1pPr marL="0" indent="0" algn="r">
              <a:spcBef>
                <a:spcPts val="400"/>
              </a:spcBef>
              <a:buFont typeface="Arial" charset="0"/>
              <a:buNone/>
              <a:defRPr sz="1800" baseline="0">
                <a:solidFill>
                  <a:srgbClr val="244D60"/>
                </a:solidFill>
              </a:defRPr>
            </a:lvl1pPr>
            <a:lvl2pPr marL="4572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2pPr>
            <a:lvl3pPr marL="9144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3pPr>
            <a:lvl4pPr marL="13716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4pPr>
            <a:lvl5pPr marL="18288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Organization</a:t>
            </a:r>
          </a:p>
          <a:p>
            <a:pPr lvl="0"/>
            <a:r>
              <a:rPr lang="en-US"/>
              <a:t>Contact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644765" y="6339395"/>
            <a:ext cx="4071938" cy="317437"/>
          </a:xfrm>
        </p:spPr>
        <p:txBody>
          <a:bodyPr>
            <a:noAutofit/>
          </a:bodyPr>
          <a:lstStyle>
            <a:lvl1pPr marL="0" indent="0" algn="r">
              <a:spcBef>
                <a:spcPts val="400"/>
              </a:spcBef>
              <a:buFont typeface="Arial" charset="0"/>
              <a:buNone/>
              <a:defRPr sz="1400" baseline="0">
                <a:solidFill>
                  <a:srgbClr val="244D60"/>
                </a:solidFill>
              </a:defRPr>
            </a:lvl1pPr>
            <a:lvl2pPr marL="4572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2pPr>
            <a:lvl3pPr marL="9144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3pPr>
            <a:lvl4pPr marL="13716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4pPr>
            <a:lvl5pPr marL="18288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5pPr>
          </a:lstStyle>
          <a:p>
            <a:pPr lvl="0"/>
            <a:r>
              <a:rPr lang="en-US"/>
              <a:t>MONTH YEAR</a:t>
            </a:r>
          </a:p>
        </p:txBody>
      </p:sp>
    </p:spTree>
    <p:extLst>
      <p:ext uri="{BB962C8B-B14F-4D97-AF65-F5344CB8AC3E}">
        <p14:creationId xmlns:p14="http://schemas.microsoft.com/office/powerpoint/2010/main" val="354064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120">
          <p15:clr>
            <a:srgbClr val="FBAE40"/>
          </p15:clr>
        </p15:guide>
        <p15:guide id="2" pos="36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360" y="704741"/>
            <a:ext cx="6471920" cy="646331"/>
          </a:xfrm>
        </p:spPr>
        <p:txBody>
          <a:bodyPr anchor="t" anchorCtr="0">
            <a:sp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9360" y="1825625"/>
            <a:ext cx="6461760" cy="1851789"/>
          </a:xfrm>
        </p:spPr>
        <p:txBody>
          <a:bodyPr>
            <a:spAutoFit/>
          </a:bodyPr>
          <a:lstStyle>
            <a:lvl1pPr marL="228600" indent="-228600">
              <a:spcBef>
                <a:spcPts val="1000"/>
              </a:spcBef>
              <a:buClr>
                <a:srgbClr val="718E9C"/>
              </a:buClr>
              <a:buSzPct val="75000"/>
              <a:buFont typeface="LucidaGrande" charset="0"/>
              <a:buChar char="●"/>
              <a:defRPr sz="1800"/>
            </a:lvl1pPr>
            <a:lvl2pPr marL="685800" indent="-228600">
              <a:spcBef>
                <a:spcPts val="1000"/>
              </a:spcBef>
              <a:buClr>
                <a:srgbClr val="718E9C"/>
              </a:buClr>
              <a:buSzPct val="75000"/>
              <a:buFont typeface="LucidaGrande" charset="0"/>
              <a:buChar char="●"/>
              <a:defRPr sz="1800"/>
            </a:lvl2pPr>
            <a:lvl3pPr marL="1143000" indent="-228600">
              <a:spcBef>
                <a:spcPts val="1000"/>
              </a:spcBef>
              <a:buClr>
                <a:srgbClr val="718E9C"/>
              </a:buClr>
              <a:buSzPct val="75000"/>
              <a:buFont typeface="LucidaGrande" charset="0"/>
              <a:buChar char="●"/>
              <a:defRPr sz="1800"/>
            </a:lvl3pPr>
            <a:lvl4pPr marL="1600200" indent="-228600">
              <a:spcBef>
                <a:spcPts val="1000"/>
              </a:spcBef>
              <a:buClr>
                <a:srgbClr val="718E9C"/>
              </a:buClr>
              <a:buSzPct val="75000"/>
              <a:buFont typeface="LucidaGrande" charset="0"/>
              <a:buChar char="●"/>
              <a:defRPr sz="1800"/>
            </a:lvl4pPr>
            <a:lvl5pPr marL="2057400" indent="-228600">
              <a:spcBef>
                <a:spcPts val="1000"/>
              </a:spcBef>
              <a:buClr>
                <a:srgbClr val="718E9C"/>
              </a:buClr>
              <a:buSzPct val="75000"/>
              <a:buFont typeface="LucidaGrande" charset="0"/>
              <a:buChar char="●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2805C972-C234-44D2-B040-6DD95830DD3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exagon 2"/>
          <p:cNvSpPr>
            <a:spLocks noChangeAspect="1"/>
          </p:cNvSpPr>
          <p:nvPr/>
        </p:nvSpPr>
        <p:spPr>
          <a:xfrm>
            <a:off x="2101032" y="1199335"/>
            <a:ext cx="2287991" cy="1986380"/>
          </a:xfrm>
          <a:custGeom>
            <a:avLst/>
            <a:gdLst>
              <a:gd name="connsiteX0" fmla="*/ 0 w 2637865"/>
              <a:gd name="connsiteY0" fmla="*/ 1179879 h 2359757"/>
              <a:gd name="connsiteX1" fmla="*/ 589939 w 2637865"/>
              <a:gd name="connsiteY1" fmla="*/ 1 h 2359757"/>
              <a:gd name="connsiteX2" fmla="*/ 2047926 w 2637865"/>
              <a:gd name="connsiteY2" fmla="*/ 1 h 2359757"/>
              <a:gd name="connsiteX3" fmla="*/ 2637865 w 2637865"/>
              <a:gd name="connsiteY3" fmla="*/ 1179879 h 2359757"/>
              <a:gd name="connsiteX4" fmla="*/ 2047926 w 2637865"/>
              <a:gd name="connsiteY4" fmla="*/ 2359756 h 2359757"/>
              <a:gd name="connsiteX5" fmla="*/ 589939 w 2637865"/>
              <a:gd name="connsiteY5" fmla="*/ 2359756 h 2359757"/>
              <a:gd name="connsiteX6" fmla="*/ 0 w 2637865"/>
              <a:gd name="connsiteY6" fmla="*/ 1179879 h 2359757"/>
              <a:gd name="connsiteX0" fmla="*/ 0 w 2637865"/>
              <a:gd name="connsiteY0" fmla="*/ 1179878 h 2368899"/>
              <a:gd name="connsiteX1" fmla="*/ 589939 w 2637865"/>
              <a:gd name="connsiteY1" fmla="*/ 0 h 2368899"/>
              <a:gd name="connsiteX2" fmla="*/ 2047926 w 2637865"/>
              <a:gd name="connsiteY2" fmla="*/ 0 h 2368899"/>
              <a:gd name="connsiteX3" fmla="*/ 2637865 w 2637865"/>
              <a:gd name="connsiteY3" fmla="*/ 1179878 h 2368899"/>
              <a:gd name="connsiteX4" fmla="*/ 2047926 w 2637865"/>
              <a:gd name="connsiteY4" fmla="*/ 2359755 h 2368899"/>
              <a:gd name="connsiteX5" fmla="*/ 717955 w 2637865"/>
              <a:gd name="connsiteY5" fmla="*/ 2368899 h 2368899"/>
              <a:gd name="connsiteX6" fmla="*/ 0 w 2637865"/>
              <a:gd name="connsiteY6" fmla="*/ 1179878 h 2368899"/>
              <a:gd name="connsiteX0" fmla="*/ 0 w 2637865"/>
              <a:gd name="connsiteY0" fmla="*/ 1179878 h 2378043"/>
              <a:gd name="connsiteX1" fmla="*/ 589939 w 2637865"/>
              <a:gd name="connsiteY1" fmla="*/ 0 h 2378043"/>
              <a:gd name="connsiteX2" fmla="*/ 2047926 w 2637865"/>
              <a:gd name="connsiteY2" fmla="*/ 0 h 2378043"/>
              <a:gd name="connsiteX3" fmla="*/ 2637865 w 2637865"/>
              <a:gd name="connsiteY3" fmla="*/ 1179878 h 2378043"/>
              <a:gd name="connsiteX4" fmla="*/ 2047926 w 2637865"/>
              <a:gd name="connsiteY4" fmla="*/ 2359755 h 2378043"/>
              <a:gd name="connsiteX5" fmla="*/ 644803 w 2637865"/>
              <a:gd name="connsiteY5" fmla="*/ 2378043 h 2378043"/>
              <a:gd name="connsiteX6" fmla="*/ 0 w 2637865"/>
              <a:gd name="connsiteY6" fmla="*/ 1179878 h 2378043"/>
              <a:gd name="connsiteX0" fmla="*/ 0 w 2683585"/>
              <a:gd name="connsiteY0" fmla="*/ 1189022 h 2378043"/>
              <a:gd name="connsiteX1" fmla="*/ 635659 w 2683585"/>
              <a:gd name="connsiteY1" fmla="*/ 0 h 2378043"/>
              <a:gd name="connsiteX2" fmla="*/ 2093646 w 2683585"/>
              <a:gd name="connsiteY2" fmla="*/ 0 h 2378043"/>
              <a:gd name="connsiteX3" fmla="*/ 2683585 w 2683585"/>
              <a:gd name="connsiteY3" fmla="*/ 1179878 h 2378043"/>
              <a:gd name="connsiteX4" fmla="*/ 2093646 w 2683585"/>
              <a:gd name="connsiteY4" fmla="*/ 2359755 h 2378043"/>
              <a:gd name="connsiteX5" fmla="*/ 690523 w 2683585"/>
              <a:gd name="connsiteY5" fmla="*/ 2378043 h 2378043"/>
              <a:gd name="connsiteX6" fmla="*/ 0 w 2683585"/>
              <a:gd name="connsiteY6" fmla="*/ 1189022 h 2378043"/>
              <a:gd name="connsiteX0" fmla="*/ 0 w 2546425"/>
              <a:gd name="connsiteY0" fmla="*/ 1189022 h 2378043"/>
              <a:gd name="connsiteX1" fmla="*/ 635659 w 2546425"/>
              <a:gd name="connsiteY1" fmla="*/ 0 h 2378043"/>
              <a:gd name="connsiteX2" fmla="*/ 2093646 w 2546425"/>
              <a:gd name="connsiteY2" fmla="*/ 0 h 2378043"/>
              <a:gd name="connsiteX3" fmla="*/ 2546425 w 2546425"/>
              <a:gd name="connsiteY3" fmla="*/ 1189022 h 2378043"/>
              <a:gd name="connsiteX4" fmla="*/ 2093646 w 2546425"/>
              <a:gd name="connsiteY4" fmla="*/ 2359755 h 2378043"/>
              <a:gd name="connsiteX5" fmla="*/ 690523 w 2546425"/>
              <a:gd name="connsiteY5" fmla="*/ 2378043 h 2378043"/>
              <a:gd name="connsiteX6" fmla="*/ 0 w 2546425"/>
              <a:gd name="connsiteY6" fmla="*/ 1189022 h 2378043"/>
              <a:gd name="connsiteX0" fmla="*/ 0 w 2711017"/>
              <a:gd name="connsiteY0" fmla="*/ 1189022 h 2378043"/>
              <a:gd name="connsiteX1" fmla="*/ 635659 w 2711017"/>
              <a:gd name="connsiteY1" fmla="*/ 0 h 2378043"/>
              <a:gd name="connsiteX2" fmla="*/ 2093646 w 2711017"/>
              <a:gd name="connsiteY2" fmla="*/ 0 h 2378043"/>
              <a:gd name="connsiteX3" fmla="*/ 2711017 w 2711017"/>
              <a:gd name="connsiteY3" fmla="*/ 1207310 h 2378043"/>
              <a:gd name="connsiteX4" fmla="*/ 2093646 w 2711017"/>
              <a:gd name="connsiteY4" fmla="*/ 2359755 h 2378043"/>
              <a:gd name="connsiteX5" fmla="*/ 690523 w 2711017"/>
              <a:gd name="connsiteY5" fmla="*/ 2378043 h 2378043"/>
              <a:gd name="connsiteX6" fmla="*/ 0 w 2711017"/>
              <a:gd name="connsiteY6" fmla="*/ 1189022 h 2378043"/>
              <a:gd name="connsiteX0" fmla="*/ 0 w 2711017"/>
              <a:gd name="connsiteY0" fmla="*/ 1189022 h 2378043"/>
              <a:gd name="connsiteX1" fmla="*/ 635659 w 2711017"/>
              <a:gd name="connsiteY1" fmla="*/ 0 h 2378043"/>
              <a:gd name="connsiteX2" fmla="*/ 2029638 w 2711017"/>
              <a:gd name="connsiteY2" fmla="*/ 9147 h 2378043"/>
              <a:gd name="connsiteX3" fmla="*/ 2711017 w 2711017"/>
              <a:gd name="connsiteY3" fmla="*/ 1207310 h 2378043"/>
              <a:gd name="connsiteX4" fmla="*/ 2093646 w 2711017"/>
              <a:gd name="connsiteY4" fmla="*/ 2359755 h 2378043"/>
              <a:gd name="connsiteX5" fmla="*/ 690523 w 2711017"/>
              <a:gd name="connsiteY5" fmla="*/ 2378043 h 2378043"/>
              <a:gd name="connsiteX6" fmla="*/ 0 w 2711017"/>
              <a:gd name="connsiteY6" fmla="*/ 1189022 h 2378043"/>
              <a:gd name="connsiteX0" fmla="*/ 0 w 2711017"/>
              <a:gd name="connsiteY0" fmla="*/ 1189022 h 2378043"/>
              <a:gd name="connsiteX1" fmla="*/ 635659 w 2711017"/>
              <a:gd name="connsiteY1" fmla="*/ 0 h 2378043"/>
              <a:gd name="connsiteX2" fmla="*/ 2029638 w 2711017"/>
              <a:gd name="connsiteY2" fmla="*/ 9147 h 2378043"/>
              <a:gd name="connsiteX3" fmla="*/ 2711017 w 2711017"/>
              <a:gd name="connsiteY3" fmla="*/ 1207310 h 2378043"/>
              <a:gd name="connsiteX4" fmla="*/ 2011350 w 2711017"/>
              <a:gd name="connsiteY4" fmla="*/ 2368901 h 2378043"/>
              <a:gd name="connsiteX5" fmla="*/ 690523 w 2711017"/>
              <a:gd name="connsiteY5" fmla="*/ 2378043 h 2378043"/>
              <a:gd name="connsiteX6" fmla="*/ 0 w 2711017"/>
              <a:gd name="connsiteY6" fmla="*/ 1189022 h 2378043"/>
              <a:gd name="connsiteX0" fmla="*/ 0 w 2711017"/>
              <a:gd name="connsiteY0" fmla="*/ 1189022 h 2378048"/>
              <a:gd name="connsiteX1" fmla="*/ 635659 w 2711017"/>
              <a:gd name="connsiteY1" fmla="*/ 0 h 2378048"/>
              <a:gd name="connsiteX2" fmla="*/ 2029638 w 2711017"/>
              <a:gd name="connsiteY2" fmla="*/ 9147 h 2378048"/>
              <a:gd name="connsiteX3" fmla="*/ 2711017 w 2711017"/>
              <a:gd name="connsiteY3" fmla="*/ 1207310 h 2378048"/>
              <a:gd name="connsiteX4" fmla="*/ 1965630 w 2711017"/>
              <a:gd name="connsiteY4" fmla="*/ 2378048 h 2378048"/>
              <a:gd name="connsiteX5" fmla="*/ 690523 w 2711017"/>
              <a:gd name="connsiteY5" fmla="*/ 2378043 h 2378048"/>
              <a:gd name="connsiteX6" fmla="*/ 0 w 2711017"/>
              <a:gd name="connsiteY6" fmla="*/ 1189022 h 2378048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690523 w 2711017"/>
              <a:gd name="connsiteY5" fmla="*/ 2378043 h 2387195"/>
              <a:gd name="connsiteX6" fmla="*/ 0 w 2711017"/>
              <a:gd name="connsiteY6" fmla="*/ 1189022 h 2387195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763675 w 2711017"/>
              <a:gd name="connsiteY5" fmla="*/ 2387190 h 2387195"/>
              <a:gd name="connsiteX6" fmla="*/ 0 w 2711017"/>
              <a:gd name="connsiteY6" fmla="*/ 1189022 h 2387195"/>
              <a:gd name="connsiteX0" fmla="*/ 0 w 2711017"/>
              <a:gd name="connsiteY0" fmla="*/ 1189022 h 2396337"/>
              <a:gd name="connsiteX1" fmla="*/ 635659 w 2711017"/>
              <a:gd name="connsiteY1" fmla="*/ 0 h 2396337"/>
              <a:gd name="connsiteX2" fmla="*/ 2029638 w 2711017"/>
              <a:gd name="connsiteY2" fmla="*/ 9147 h 2396337"/>
              <a:gd name="connsiteX3" fmla="*/ 2711017 w 2711017"/>
              <a:gd name="connsiteY3" fmla="*/ 1207310 h 2396337"/>
              <a:gd name="connsiteX4" fmla="*/ 2011350 w 2711017"/>
              <a:gd name="connsiteY4" fmla="*/ 2387195 h 2396337"/>
              <a:gd name="connsiteX5" fmla="*/ 699667 w 2711017"/>
              <a:gd name="connsiteY5" fmla="*/ 2396337 h 2396337"/>
              <a:gd name="connsiteX6" fmla="*/ 0 w 2711017"/>
              <a:gd name="connsiteY6" fmla="*/ 1189022 h 2396337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772819 w 2711017"/>
              <a:gd name="connsiteY5" fmla="*/ 2140232 h 2387195"/>
              <a:gd name="connsiteX6" fmla="*/ 0 w 2711017"/>
              <a:gd name="connsiteY6" fmla="*/ 1189022 h 2387195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690523 w 2711017"/>
              <a:gd name="connsiteY5" fmla="*/ 2387190 h 2387195"/>
              <a:gd name="connsiteX6" fmla="*/ 0 w 2711017"/>
              <a:gd name="connsiteY6" fmla="*/ 1189022 h 2387195"/>
              <a:gd name="connsiteX0" fmla="*/ 0 w 2711017"/>
              <a:gd name="connsiteY0" fmla="*/ 1189022 h 2387190"/>
              <a:gd name="connsiteX1" fmla="*/ 635659 w 2711017"/>
              <a:gd name="connsiteY1" fmla="*/ 0 h 2387190"/>
              <a:gd name="connsiteX2" fmla="*/ 2029638 w 2711017"/>
              <a:gd name="connsiteY2" fmla="*/ 9147 h 2387190"/>
              <a:gd name="connsiteX3" fmla="*/ 2711017 w 2711017"/>
              <a:gd name="connsiteY3" fmla="*/ 1207310 h 2387190"/>
              <a:gd name="connsiteX4" fmla="*/ 1941500 w 2711017"/>
              <a:gd name="connsiteY4" fmla="*/ 2190289 h 2387190"/>
              <a:gd name="connsiteX5" fmla="*/ 690523 w 2711017"/>
              <a:gd name="connsiteY5" fmla="*/ 2387190 h 2387190"/>
              <a:gd name="connsiteX6" fmla="*/ 0 w 2711017"/>
              <a:gd name="connsiteY6" fmla="*/ 1189022 h 2387190"/>
              <a:gd name="connsiteX0" fmla="*/ 0 w 2711017"/>
              <a:gd name="connsiteY0" fmla="*/ 1189022 h 2387190"/>
              <a:gd name="connsiteX1" fmla="*/ 635659 w 2711017"/>
              <a:gd name="connsiteY1" fmla="*/ 0 h 2387190"/>
              <a:gd name="connsiteX2" fmla="*/ 2029638 w 2711017"/>
              <a:gd name="connsiteY2" fmla="*/ 9147 h 2387190"/>
              <a:gd name="connsiteX3" fmla="*/ 2711017 w 2711017"/>
              <a:gd name="connsiteY3" fmla="*/ 1207310 h 2387190"/>
              <a:gd name="connsiteX4" fmla="*/ 2036750 w 2711017"/>
              <a:gd name="connsiteY4" fmla="*/ 2368140 h 2387190"/>
              <a:gd name="connsiteX5" fmla="*/ 690523 w 2711017"/>
              <a:gd name="connsiteY5" fmla="*/ 2387190 h 2387190"/>
              <a:gd name="connsiteX6" fmla="*/ 0 w 2711017"/>
              <a:gd name="connsiteY6" fmla="*/ 1189022 h 2387190"/>
              <a:gd name="connsiteX0" fmla="*/ 0 w 2711017"/>
              <a:gd name="connsiteY0" fmla="*/ 1189022 h 2368140"/>
              <a:gd name="connsiteX1" fmla="*/ 635659 w 2711017"/>
              <a:gd name="connsiteY1" fmla="*/ 0 h 2368140"/>
              <a:gd name="connsiteX2" fmla="*/ 2029638 w 2711017"/>
              <a:gd name="connsiteY2" fmla="*/ 9147 h 2368140"/>
              <a:gd name="connsiteX3" fmla="*/ 2711017 w 2711017"/>
              <a:gd name="connsiteY3" fmla="*/ 1207310 h 2368140"/>
              <a:gd name="connsiteX4" fmla="*/ 2036750 w 2711017"/>
              <a:gd name="connsiteY4" fmla="*/ 2368140 h 2368140"/>
              <a:gd name="connsiteX5" fmla="*/ 798473 w 2711017"/>
              <a:gd name="connsiteY5" fmla="*/ 2133118 h 2368140"/>
              <a:gd name="connsiteX6" fmla="*/ 0 w 2711017"/>
              <a:gd name="connsiteY6" fmla="*/ 1189022 h 2368140"/>
              <a:gd name="connsiteX0" fmla="*/ 0 w 2711017"/>
              <a:gd name="connsiteY0" fmla="*/ 1189022 h 2374487"/>
              <a:gd name="connsiteX1" fmla="*/ 635659 w 2711017"/>
              <a:gd name="connsiteY1" fmla="*/ 0 h 2374487"/>
              <a:gd name="connsiteX2" fmla="*/ 2029638 w 2711017"/>
              <a:gd name="connsiteY2" fmla="*/ 9147 h 2374487"/>
              <a:gd name="connsiteX3" fmla="*/ 2711017 w 2711017"/>
              <a:gd name="connsiteY3" fmla="*/ 1207310 h 2374487"/>
              <a:gd name="connsiteX4" fmla="*/ 2036750 w 2711017"/>
              <a:gd name="connsiteY4" fmla="*/ 2368140 h 2374487"/>
              <a:gd name="connsiteX5" fmla="*/ 684173 w 2711017"/>
              <a:gd name="connsiteY5" fmla="*/ 2374487 h 2374487"/>
              <a:gd name="connsiteX6" fmla="*/ 0 w 2711017"/>
              <a:gd name="connsiteY6" fmla="*/ 1189022 h 2374487"/>
              <a:gd name="connsiteX0" fmla="*/ 0 w 2723717"/>
              <a:gd name="connsiteY0" fmla="*/ 1189022 h 2374487"/>
              <a:gd name="connsiteX1" fmla="*/ 635659 w 2723717"/>
              <a:gd name="connsiteY1" fmla="*/ 0 h 2374487"/>
              <a:gd name="connsiteX2" fmla="*/ 2029638 w 2723717"/>
              <a:gd name="connsiteY2" fmla="*/ 9147 h 2374487"/>
              <a:gd name="connsiteX3" fmla="*/ 2723717 w 2723717"/>
              <a:gd name="connsiteY3" fmla="*/ 1200958 h 2374487"/>
              <a:gd name="connsiteX4" fmla="*/ 2036750 w 2723717"/>
              <a:gd name="connsiteY4" fmla="*/ 2368140 h 2374487"/>
              <a:gd name="connsiteX5" fmla="*/ 684173 w 2723717"/>
              <a:gd name="connsiteY5" fmla="*/ 2374487 h 2374487"/>
              <a:gd name="connsiteX6" fmla="*/ 0 w 2723717"/>
              <a:gd name="connsiteY6" fmla="*/ 1189022 h 2374487"/>
              <a:gd name="connsiteX0" fmla="*/ 0 w 2723717"/>
              <a:gd name="connsiteY0" fmla="*/ 1179875 h 2365340"/>
              <a:gd name="connsiteX1" fmla="*/ 667409 w 2723717"/>
              <a:gd name="connsiteY1" fmla="*/ 130593 h 2365340"/>
              <a:gd name="connsiteX2" fmla="*/ 20296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5 h 2365340"/>
              <a:gd name="connsiteX0" fmla="*/ 0 w 2723717"/>
              <a:gd name="connsiteY0" fmla="*/ 1179875 h 2365340"/>
              <a:gd name="connsiteX1" fmla="*/ 673759 w 2723717"/>
              <a:gd name="connsiteY1" fmla="*/ 3557 h 2365340"/>
              <a:gd name="connsiteX2" fmla="*/ 20296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5 h 2365340"/>
              <a:gd name="connsiteX0" fmla="*/ 0 w 2723717"/>
              <a:gd name="connsiteY0" fmla="*/ 1176318 h 2361783"/>
              <a:gd name="connsiteX1" fmla="*/ 673759 w 2723717"/>
              <a:gd name="connsiteY1" fmla="*/ 0 h 2361783"/>
              <a:gd name="connsiteX2" fmla="*/ 1959788 w 2723717"/>
              <a:gd name="connsiteY2" fmla="*/ 244163 h 2361783"/>
              <a:gd name="connsiteX3" fmla="*/ 2723717 w 2723717"/>
              <a:gd name="connsiteY3" fmla="*/ 1188254 h 2361783"/>
              <a:gd name="connsiteX4" fmla="*/ 2036750 w 2723717"/>
              <a:gd name="connsiteY4" fmla="*/ 2355436 h 2361783"/>
              <a:gd name="connsiteX5" fmla="*/ 684173 w 2723717"/>
              <a:gd name="connsiteY5" fmla="*/ 2361783 h 2361783"/>
              <a:gd name="connsiteX6" fmla="*/ 0 w 2723717"/>
              <a:gd name="connsiteY6" fmla="*/ 1176318 h 2361783"/>
              <a:gd name="connsiteX0" fmla="*/ 0 w 2723717"/>
              <a:gd name="connsiteY0" fmla="*/ 1179875 h 2365340"/>
              <a:gd name="connsiteX1" fmla="*/ 673759 w 2723717"/>
              <a:gd name="connsiteY1" fmla="*/ 3557 h 2365340"/>
              <a:gd name="connsiteX2" fmla="*/ 20423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5 h 2365340"/>
              <a:gd name="connsiteX0" fmla="*/ 0 w 2457017"/>
              <a:gd name="connsiteY0" fmla="*/ 1186227 h 2365340"/>
              <a:gd name="connsiteX1" fmla="*/ 407059 w 2457017"/>
              <a:gd name="connsiteY1" fmla="*/ 3557 h 2365340"/>
              <a:gd name="connsiteX2" fmla="*/ 1775638 w 2457017"/>
              <a:gd name="connsiteY2" fmla="*/ 0 h 2365340"/>
              <a:gd name="connsiteX3" fmla="*/ 2457017 w 2457017"/>
              <a:gd name="connsiteY3" fmla="*/ 1191811 h 2365340"/>
              <a:gd name="connsiteX4" fmla="*/ 1770050 w 2457017"/>
              <a:gd name="connsiteY4" fmla="*/ 2358993 h 2365340"/>
              <a:gd name="connsiteX5" fmla="*/ 417473 w 2457017"/>
              <a:gd name="connsiteY5" fmla="*/ 2365340 h 2365340"/>
              <a:gd name="connsiteX6" fmla="*/ 0 w 2457017"/>
              <a:gd name="connsiteY6" fmla="*/ 1186227 h 2365340"/>
              <a:gd name="connsiteX0" fmla="*/ 0 w 2723717"/>
              <a:gd name="connsiteY0" fmla="*/ 1179876 h 2365340"/>
              <a:gd name="connsiteX1" fmla="*/ 673759 w 2723717"/>
              <a:gd name="connsiteY1" fmla="*/ 3557 h 2365340"/>
              <a:gd name="connsiteX2" fmla="*/ 20423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6 h 23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23717" h="2365340">
                <a:moveTo>
                  <a:pt x="0" y="1179876"/>
                </a:moveTo>
                <a:lnTo>
                  <a:pt x="673759" y="3557"/>
                </a:lnTo>
                <a:lnTo>
                  <a:pt x="2042338" y="0"/>
                </a:lnTo>
                <a:lnTo>
                  <a:pt x="2723717" y="1191811"/>
                </a:lnTo>
                <a:lnTo>
                  <a:pt x="2036750" y="2358993"/>
                </a:lnTo>
                <a:lnTo>
                  <a:pt x="684173" y="2365340"/>
                </a:lnTo>
                <a:lnTo>
                  <a:pt x="0" y="1179876"/>
                </a:lnTo>
                <a:close/>
              </a:path>
            </a:pathLst>
          </a:custGeom>
          <a:solidFill>
            <a:srgbClr val="ADC7D2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kern="0">
              <a:solidFill>
                <a:srgbClr val="244D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exagon 2"/>
          <p:cNvSpPr>
            <a:spLocks noChangeAspect="1"/>
          </p:cNvSpPr>
          <p:nvPr/>
        </p:nvSpPr>
        <p:spPr>
          <a:xfrm>
            <a:off x="2108781" y="3330352"/>
            <a:ext cx="2287991" cy="1986380"/>
          </a:xfrm>
          <a:custGeom>
            <a:avLst/>
            <a:gdLst>
              <a:gd name="connsiteX0" fmla="*/ 0 w 2637865"/>
              <a:gd name="connsiteY0" fmla="*/ 1179879 h 2359757"/>
              <a:gd name="connsiteX1" fmla="*/ 589939 w 2637865"/>
              <a:gd name="connsiteY1" fmla="*/ 1 h 2359757"/>
              <a:gd name="connsiteX2" fmla="*/ 2047926 w 2637865"/>
              <a:gd name="connsiteY2" fmla="*/ 1 h 2359757"/>
              <a:gd name="connsiteX3" fmla="*/ 2637865 w 2637865"/>
              <a:gd name="connsiteY3" fmla="*/ 1179879 h 2359757"/>
              <a:gd name="connsiteX4" fmla="*/ 2047926 w 2637865"/>
              <a:gd name="connsiteY4" fmla="*/ 2359756 h 2359757"/>
              <a:gd name="connsiteX5" fmla="*/ 589939 w 2637865"/>
              <a:gd name="connsiteY5" fmla="*/ 2359756 h 2359757"/>
              <a:gd name="connsiteX6" fmla="*/ 0 w 2637865"/>
              <a:gd name="connsiteY6" fmla="*/ 1179879 h 2359757"/>
              <a:gd name="connsiteX0" fmla="*/ 0 w 2637865"/>
              <a:gd name="connsiteY0" fmla="*/ 1179878 h 2368899"/>
              <a:gd name="connsiteX1" fmla="*/ 589939 w 2637865"/>
              <a:gd name="connsiteY1" fmla="*/ 0 h 2368899"/>
              <a:gd name="connsiteX2" fmla="*/ 2047926 w 2637865"/>
              <a:gd name="connsiteY2" fmla="*/ 0 h 2368899"/>
              <a:gd name="connsiteX3" fmla="*/ 2637865 w 2637865"/>
              <a:gd name="connsiteY3" fmla="*/ 1179878 h 2368899"/>
              <a:gd name="connsiteX4" fmla="*/ 2047926 w 2637865"/>
              <a:gd name="connsiteY4" fmla="*/ 2359755 h 2368899"/>
              <a:gd name="connsiteX5" fmla="*/ 717955 w 2637865"/>
              <a:gd name="connsiteY5" fmla="*/ 2368899 h 2368899"/>
              <a:gd name="connsiteX6" fmla="*/ 0 w 2637865"/>
              <a:gd name="connsiteY6" fmla="*/ 1179878 h 2368899"/>
              <a:gd name="connsiteX0" fmla="*/ 0 w 2637865"/>
              <a:gd name="connsiteY0" fmla="*/ 1179878 h 2378043"/>
              <a:gd name="connsiteX1" fmla="*/ 589939 w 2637865"/>
              <a:gd name="connsiteY1" fmla="*/ 0 h 2378043"/>
              <a:gd name="connsiteX2" fmla="*/ 2047926 w 2637865"/>
              <a:gd name="connsiteY2" fmla="*/ 0 h 2378043"/>
              <a:gd name="connsiteX3" fmla="*/ 2637865 w 2637865"/>
              <a:gd name="connsiteY3" fmla="*/ 1179878 h 2378043"/>
              <a:gd name="connsiteX4" fmla="*/ 2047926 w 2637865"/>
              <a:gd name="connsiteY4" fmla="*/ 2359755 h 2378043"/>
              <a:gd name="connsiteX5" fmla="*/ 644803 w 2637865"/>
              <a:gd name="connsiteY5" fmla="*/ 2378043 h 2378043"/>
              <a:gd name="connsiteX6" fmla="*/ 0 w 2637865"/>
              <a:gd name="connsiteY6" fmla="*/ 1179878 h 2378043"/>
              <a:gd name="connsiteX0" fmla="*/ 0 w 2683585"/>
              <a:gd name="connsiteY0" fmla="*/ 1189022 h 2378043"/>
              <a:gd name="connsiteX1" fmla="*/ 635659 w 2683585"/>
              <a:gd name="connsiteY1" fmla="*/ 0 h 2378043"/>
              <a:gd name="connsiteX2" fmla="*/ 2093646 w 2683585"/>
              <a:gd name="connsiteY2" fmla="*/ 0 h 2378043"/>
              <a:gd name="connsiteX3" fmla="*/ 2683585 w 2683585"/>
              <a:gd name="connsiteY3" fmla="*/ 1179878 h 2378043"/>
              <a:gd name="connsiteX4" fmla="*/ 2093646 w 2683585"/>
              <a:gd name="connsiteY4" fmla="*/ 2359755 h 2378043"/>
              <a:gd name="connsiteX5" fmla="*/ 690523 w 2683585"/>
              <a:gd name="connsiteY5" fmla="*/ 2378043 h 2378043"/>
              <a:gd name="connsiteX6" fmla="*/ 0 w 2683585"/>
              <a:gd name="connsiteY6" fmla="*/ 1189022 h 2378043"/>
              <a:gd name="connsiteX0" fmla="*/ 0 w 2546425"/>
              <a:gd name="connsiteY0" fmla="*/ 1189022 h 2378043"/>
              <a:gd name="connsiteX1" fmla="*/ 635659 w 2546425"/>
              <a:gd name="connsiteY1" fmla="*/ 0 h 2378043"/>
              <a:gd name="connsiteX2" fmla="*/ 2093646 w 2546425"/>
              <a:gd name="connsiteY2" fmla="*/ 0 h 2378043"/>
              <a:gd name="connsiteX3" fmla="*/ 2546425 w 2546425"/>
              <a:gd name="connsiteY3" fmla="*/ 1189022 h 2378043"/>
              <a:gd name="connsiteX4" fmla="*/ 2093646 w 2546425"/>
              <a:gd name="connsiteY4" fmla="*/ 2359755 h 2378043"/>
              <a:gd name="connsiteX5" fmla="*/ 690523 w 2546425"/>
              <a:gd name="connsiteY5" fmla="*/ 2378043 h 2378043"/>
              <a:gd name="connsiteX6" fmla="*/ 0 w 2546425"/>
              <a:gd name="connsiteY6" fmla="*/ 1189022 h 2378043"/>
              <a:gd name="connsiteX0" fmla="*/ 0 w 2711017"/>
              <a:gd name="connsiteY0" fmla="*/ 1189022 h 2378043"/>
              <a:gd name="connsiteX1" fmla="*/ 635659 w 2711017"/>
              <a:gd name="connsiteY1" fmla="*/ 0 h 2378043"/>
              <a:gd name="connsiteX2" fmla="*/ 2093646 w 2711017"/>
              <a:gd name="connsiteY2" fmla="*/ 0 h 2378043"/>
              <a:gd name="connsiteX3" fmla="*/ 2711017 w 2711017"/>
              <a:gd name="connsiteY3" fmla="*/ 1207310 h 2378043"/>
              <a:gd name="connsiteX4" fmla="*/ 2093646 w 2711017"/>
              <a:gd name="connsiteY4" fmla="*/ 2359755 h 2378043"/>
              <a:gd name="connsiteX5" fmla="*/ 690523 w 2711017"/>
              <a:gd name="connsiteY5" fmla="*/ 2378043 h 2378043"/>
              <a:gd name="connsiteX6" fmla="*/ 0 w 2711017"/>
              <a:gd name="connsiteY6" fmla="*/ 1189022 h 2378043"/>
              <a:gd name="connsiteX0" fmla="*/ 0 w 2711017"/>
              <a:gd name="connsiteY0" fmla="*/ 1189022 h 2378043"/>
              <a:gd name="connsiteX1" fmla="*/ 635659 w 2711017"/>
              <a:gd name="connsiteY1" fmla="*/ 0 h 2378043"/>
              <a:gd name="connsiteX2" fmla="*/ 2029638 w 2711017"/>
              <a:gd name="connsiteY2" fmla="*/ 9147 h 2378043"/>
              <a:gd name="connsiteX3" fmla="*/ 2711017 w 2711017"/>
              <a:gd name="connsiteY3" fmla="*/ 1207310 h 2378043"/>
              <a:gd name="connsiteX4" fmla="*/ 2093646 w 2711017"/>
              <a:gd name="connsiteY4" fmla="*/ 2359755 h 2378043"/>
              <a:gd name="connsiteX5" fmla="*/ 690523 w 2711017"/>
              <a:gd name="connsiteY5" fmla="*/ 2378043 h 2378043"/>
              <a:gd name="connsiteX6" fmla="*/ 0 w 2711017"/>
              <a:gd name="connsiteY6" fmla="*/ 1189022 h 2378043"/>
              <a:gd name="connsiteX0" fmla="*/ 0 w 2711017"/>
              <a:gd name="connsiteY0" fmla="*/ 1189022 h 2378043"/>
              <a:gd name="connsiteX1" fmla="*/ 635659 w 2711017"/>
              <a:gd name="connsiteY1" fmla="*/ 0 h 2378043"/>
              <a:gd name="connsiteX2" fmla="*/ 2029638 w 2711017"/>
              <a:gd name="connsiteY2" fmla="*/ 9147 h 2378043"/>
              <a:gd name="connsiteX3" fmla="*/ 2711017 w 2711017"/>
              <a:gd name="connsiteY3" fmla="*/ 1207310 h 2378043"/>
              <a:gd name="connsiteX4" fmla="*/ 2011350 w 2711017"/>
              <a:gd name="connsiteY4" fmla="*/ 2368901 h 2378043"/>
              <a:gd name="connsiteX5" fmla="*/ 690523 w 2711017"/>
              <a:gd name="connsiteY5" fmla="*/ 2378043 h 2378043"/>
              <a:gd name="connsiteX6" fmla="*/ 0 w 2711017"/>
              <a:gd name="connsiteY6" fmla="*/ 1189022 h 2378043"/>
              <a:gd name="connsiteX0" fmla="*/ 0 w 2711017"/>
              <a:gd name="connsiteY0" fmla="*/ 1189022 h 2378048"/>
              <a:gd name="connsiteX1" fmla="*/ 635659 w 2711017"/>
              <a:gd name="connsiteY1" fmla="*/ 0 h 2378048"/>
              <a:gd name="connsiteX2" fmla="*/ 2029638 w 2711017"/>
              <a:gd name="connsiteY2" fmla="*/ 9147 h 2378048"/>
              <a:gd name="connsiteX3" fmla="*/ 2711017 w 2711017"/>
              <a:gd name="connsiteY3" fmla="*/ 1207310 h 2378048"/>
              <a:gd name="connsiteX4" fmla="*/ 1965630 w 2711017"/>
              <a:gd name="connsiteY4" fmla="*/ 2378048 h 2378048"/>
              <a:gd name="connsiteX5" fmla="*/ 690523 w 2711017"/>
              <a:gd name="connsiteY5" fmla="*/ 2378043 h 2378048"/>
              <a:gd name="connsiteX6" fmla="*/ 0 w 2711017"/>
              <a:gd name="connsiteY6" fmla="*/ 1189022 h 2378048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690523 w 2711017"/>
              <a:gd name="connsiteY5" fmla="*/ 2378043 h 2387195"/>
              <a:gd name="connsiteX6" fmla="*/ 0 w 2711017"/>
              <a:gd name="connsiteY6" fmla="*/ 1189022 h 2387195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763675 w 2711017"/>
              <a:gd name="connsiteY5" fmla="*/ 2387190 h 2387195"/>
              <a:gd name="connsiteX6" fmla="*/ 0 w 2711017"/>
              <a:gd name="connsiteY6" fmla="*/ 1189022 h 2387195"/>
              <a:gd name="connsiteX0" fmla="*/ 0 w 2711017"/>
              <a:gd name="connsiteY0" fmla="*/ 1189022 h 2396337"/>
              <a:gd name="connsiteX1" fmla="*/ 635659 w 2711017"/>
              <a:gd name="connsiteY1" fmla="*/ 0 h 2396337"/>
              <a:gd name="connsiteX2" fmla="*/ 2029638 w 2711017"/>
              <a:gd name="connsiteY2" fmla="*/ 9147 h 2396337"/>
              <a:gd name="connsiteX3" fmla="*/ 2711017 w 2711017"/>
              <a:gd name="connsiteY3" fmla="*/ 1207310 h 2396337"/>
              <a:gd name="connsiteX4" fmla="*/ 2011350 w 2711017"/>
              <a:gd name="connsiteY4" fmla="*/ 2387195 h 2396337"/>
              <a:gd name="connsiteX5" fmla="*/ 699667 w 2711017"/>
              <a:gd name="connsiteY5" fmla="*/ 2396337 h 2396337"/>
              <a:gd name="connsiteX6" fmla="*/ 0 w 2711017"/>
              <a:gd name="connsiteY6" fmla="*/ 1189022 h 2396337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772819 w 2711017"/>
              <a:gd name="connsiteY5" fmla="*/ 2140232 h 2387195"/>
              <a:gd name="connsiteX6" fmla="*/ 0 w 2711017"/>
              <a:gd name="connsiteY6" fmla="*/ 1189022 h 2387195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690523 w 2711017"/>
              <a:gd name="connsiteY5" fmla="*/ 2387190 h 2387195"/>
              <a:gd name="connsiteX6" fmla="*/ 0 w 2711017"/>
              <a:gd name="connsiteY6" fmla="*/ 1189022 h 2387195"/>
              <a:gd name="connsiteX0" fmla="*/ 0 w 2711017"/>
              <a:gd name="connsiteY0" fmla="*/ 1189022 h 2387190"/>
              <a:gd name="connsiteX1" fmla="*/ 635659 w 2711017"/>
              <a:gd name="connsiteY1" fmla="*/ 0 h 2387190"/>
              <a:gd name="connsiteX2" fmla="*/ 2029638 w 2711017"/>
              <a:gd name="connsiteY2" fmla="*/ 9147 h 2387190"/>
              <a:gd name="connsiteX3" fmla="*/ 2711017 w 2711017"/>
              <a:gd name="connsiteY3" fmla="*/ 1207310 h 2387190"/>
              <a:gd name="connsiteX4" fmla="*/ 1941500 w 2711017"/>
              <a:gd name="connsiteY4" fmla="*/ 2190289 h 2387190"/>
              <a:gd name="connsiteX5" fmla="*/ 690523 w 2711017"/>
              <a:gd name="connsiteY5" fmla="*/ 2387190 h 2387190"/>
              <a:gd name="connsiteX6" fmla="*/ 0 w 2711017"/>
              <a:gd name="connsiteY6" fmla="*/ 1189022 h 2387190"/>
              <a:gd name="connsiteX0" fmla="*/ 0 w 2711017"/>
              <a:gd name="connsiteY0" fmla="*/ 1189022 h 2387190"/>
              <a:gd name="connsiteX1" fmla="*/ 635659 w 2711017"/>
              <a:gd name="connsiteY1" fmla="*/ 0 h 2387190"/>
              <a:gd name="connsiteX2" fmla="*/ 2029638 w 2711017"/>
              <a:gd name="connsiteY2" fmla="*/ 9147 h 2387190"/>
              <a:gd name="connsiteX3" fmla="*/ 2711017 w 2711017"/>
              <a:gd name="connsiteY3" fmla="*/ 1207310 h 2387190"/>
              <a:gd name="connsiteX4" fmla="*/ 2036750 w 2711017"/>
              <a:gd name="connsiteY4" fmla="*/ 2368140 h 2387190"/>
              <a:gd name="connsiteX5" fmla="*/ 690523 w 2711017"/>
              <a:gd name="connsiteY5" fmla="*/ 2387190 h 2387190"/>
              <a:gd name="connsiteX6" fmla="*/ 0 w 2711017"/>
              <a:gd name="connsiteY6" fmla="*/ 1189022 h 2387190"/>
              <a:gd name="connsiteX0" fmla="*/ 0 w 2711017"/>
              <a:gd name="connsiteY0" fmla="*/ 1189022 h 2368140"/>
              <a:gd name="connsiteX1" fmla="*/ 635659 w 2711017"/>
              <a:gd name="connsiteY1" fmla="*/ 0 h 2368140"/>
              <a:gd name="connsiteX2" fmla="*/ 2029638 w 2711017"/>
              <a:gd name="connsiteY2" fmla="*/ 9147 h 2368140"/>
              <a:gd name="connsiteX3" fmla="*/ 2711017 w 2711017"/>
              <a:gd name="connsiteY3" fmla="*/ 1207310 h 2368140"/>
              <a:gd name="connsiteX4" fmla="*/ 2036750 w 2711017"/>
              <a:gd name="connsiteY4" fmla="*/ 2368140 h 2368140"/>
              <a:gd name="connsiteX5" fmla="*/ 798473 w 2711017"/>
              <a:gd name="connsiteY5" fmla="*/ 2133118 h 2368140"/>
              <a:gd name="connsiteX6" fmla="*/ 0 w 2711017"/>
              <a:gd name="connsiteY6" fmla="*/ 1189022 h 2368140"/>
              <a:gd name="connsiteX0" fmla="*/ 0 w 2711017"/>
              <a:gd name="connsiteY0" fmla="*/ 1189022 h 2374487"/>
              <a:gd name="connsiteX1" fmla="*/ 635659 w 2711017"/>
              <a:gd name="connsiteY1" fmla="*/ 0 h 2374487"/>
              <a:gd name="connsiteX2" fmla="*/ 2029638 w 2711017"/>
              <a:gd name="connsiteY2" fmla="*/ 9147 h 2374487"/>
              <a:gd name="connsiteX3" fmla="*/ 2711017 w 2711017"/>
              <a:gd name="connsiteY3" fmla="*/ 1207310 h 2374487"/>
              <a:gd name="connsiteX4" fmla="*/ 2036750 w 2711017"/>
              <a:gd name="connsiteY4" fmla="*/ 2368140 h 2374487"/>
              <a:gd name="connsiteX5" fmla="*/ 684173 w 2711017"/>
              <a:gd name="connsiteY5" fmla="*/ 2374487 h 2374487"/>
              <a:gd name="connsiteX6" fmla="*/ 0 w 2711017"/>
              <a:gd name="connsiteY6" fmla="*/ 1189022 h 2374487"/>
              <a:gd name="connsiteX0" fmla="*/ 0 w 2723717"/>
              <a:gd name="connsiteY0" fmla="*/ 1189022 h 2374487"/>
              <a:gd name="connsiteX1" fmla="*/ 635659 w 2723717"/>
              <a:gd name="connsiteY1" fmla="*/ 0 h 2374487"/>
              <a:gd name="connsiteX2" fmla="*/ 2029638 w 2723717"/>
              <a:gd name="connsiteY2" fmla="*/ 9147 h 2374487"/>
              <a:gd name="connsiteX3" fmla="*/ 2723717 w 2723717"/>
              <a:gd name="connsiteY3" fmla="*/ 1200958 h 2374487"/>
              <a:gd name="connsiteX4" fmla="*/ 2036750 w 2723717"/>
              <a:gd name="connsiteY4" fmla="*/ 2368140 h 2374487"/>
              <a:gd name="connsiteX5" fmla="*/ 684173 w 2723717"/>
              <a:gd name="connsiteY5" fmla="*/ 2374487 h 2374487"/>
              <a:gd name="connsiteX6" fmla="*/ 0 w 2723717"/>
              <a:gd name="connsiteY6" fmla="*/ 1189022 h 2374487"/>
              <a:gd name="connsiteX0" fmla="*/ 0 w 2723717"/>
              <a:gd name="connsiteY0" fmla="*/ 1179875 h 2365340"/>
              <a:gd name="connsiteX1" fmla="*/ 667409 w 2723717"/>
              <a:gd name="connsiteY1" fmla="*/ 130593 h 2365340"/>
              <a:gd name="connsiteX2" fmla="*/ 20296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5 h 2365340"/>
              <a:gd name="connsiteX0" fmla="*/ 0 w 2723717"/>
              <a:gd name="connsiteY0" fmla="*/ 1179875 h 2365340"/>
              <a:gd name="connsiteX1" fmla="*/ 673759 w 2723717"/>
              <a:gd name="connsiteY1" fmla="*/ 3557 h 2365340"/>
              <a:gd name="connsiteX2" fmla="*/ 20296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5 h 2365340"/>
              <a:gd name="connsiteX0" fmla="*/ 0 w 2723717"/>
              <a:gd name="connsiteY0" fmla="*/ 1176318 h 2361783"/>
              <a:gd name="connsiteX1" fmla="*/ 673759 w 2723717"/>
              <a:gd name="connsiteY1" fmla="*/ 0 h 2361783"/>
              <a:gd name="connsiteX2" fmla="*/ 1959788 w 2723717"/>
              <a:gd name="connsiteY2" fmla="*/ 244163 h 2361783"/>
              <a:gd name="connsiteX3" fmla="*/ 2723717 w 2723717"/>
              <a:gd name="connsiteY3" fmla="*/ 1188254 h 2361783"/>
              <a:gd name="connsiteX4" fmla="*/ 2036750 w 2723717"/>
              <a:gd name="connsiteY4" fmla="*/ 2355436 h 2361783"/>
              <a:gd name="connsiteX5" fmla="*/ 684173 w 2723717"/>
              <a:gd name="connsiteY5" fmla="*/ 2361783 h 2361783"/>
              <a:gd name="connsiteX6" fmla="*/ 0 w 2723717"/>
              <a:gd name="connsiteY6" fmla="*/ 1176318 h 2361783"/>
              <a:gd name="connsiteX0" fmla="*/ 0 w 2723717"/>
              <a:gd name="connsiteY0" fmla="*/ 1179875 h 2365340"/>
              <a:gd name="connsiteX1" fmla="*/ 673759 w 2723717"/>
              <a:gd name="connsiteY1" fmla="*/ 3557 h 2365340"/>
              <a:gd name="connsiteX2" fmla="*/ 20423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5 h 2365340"/>
              <a:gd name="connsiteX0" fmla="*/ 0 w 2457017"/>
              <a:gd name="connsiteY0" fmla="*/ 1186227 h 2365340"/>
              <a:gd name="connsiteX1" fmla="*/ 407059 w 2457017"/>
              <a:gd name="connsiteY1" fmla="*/ 3557 h 2365340"/>
              <a:gd name="connsiteX2" fmla="*/ 1775638 w 2457017"/>
              <a:gd name="connsiteY2" fmla="*/ 0 h 2365340"/>
              <a:gd name="connsiteX3" fmla="*/ 2457017 w 2457017"/>
              <a:gd name="connsiteY3" fmla="*/ 1191811 h 2365340"/>
              <a:gd name="connsiteX4" fmla="*/ 1770050 w 2457017"/>
              <a:gd name="connsiteY4" fmla="*/ 2358993 h 2365340"/>
              <a:gd name="connsiteX5" fmla="*/ 417473 w 2457017"/>
              <a:gd name="connsiteY5" fmla="*/ 2365340 h 2365340"/>
              <a:gd name="connsiteX6" fmla="*/ 0 w 2457017"/>
              <a:gd name="connsiteY6" fmla="*/ 1186227 h 2365340"/>
              <a:gd name="connsiteX0" fmla="*/ 0 w 2723717"/>
              <a:gd name="connsiteY0" fmla="*/ 1179876 h 2365340"/>
              <a:gd name="connsiteX1" fmla="*/ 673759 w 2723717"/>
              <a:gd name="connsiteY1" fmla="*/ 3557 h 2365340"/>
              <a:gd name="connsiteX2" fmla="*/ 20423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6 h 23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23717" h="2365340">
                <a:moveTo>
                  <a:pt x="0" y="1179876"/>
                </a:moveTo>
                <a:lnTo>
                  <a:pt x="673759" y="3557"/>
                </a:lnTo>
                <a:lnTo>
                  <a:pt x="2042338" y="0"/>
                </a:lnTo>
                <a:lnTo>
                  <a:pt x="2723717" y="1191811"/>
                </a:lnTo>
                <a:lnTo>
                  <a:pt x="2036750" y="2358993"/>
                </a:lnTo>
                <a:lnTo>
                  <a:pt x="684173" y="2365340"/>
                </a:lnTo>
                <a:lnTo>
                  <a:pt x="0" y="1179876"/>
                </a:lnTo>
                <a:close/>
              </a:path>
            </a:pathLst>
          </a:custGeom>
          <a:solidFill>
            <a:srgbClr val="ADC7D2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kern="0">
              <a:solidFill>
                <a:srgbClr val="244D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46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4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9220" y="1825625"/>
            <a:ext cx="6164580" cy="4351338"/>
          </a:xfrm>
        </p:spPr>
        <p:txBody>
          <a:bodyPr/>
          <a:lstStyle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5158740" y="365125"/>
            <a:ext cx="61950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2805C972-C234-44D2-B040-6DD95830DD3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Hexagon 2"/>
          <p:cNvSpPr>
            <a:spLocks noChangeAspect="1"/>
          </p:cNvSpPr>
          <p:nvPr/>
        </p:nvSpPr>
        <p:spPr>
          <a:xfrm>
            <a:off x="1416719" y="3148274"/>
            <a:ext cx="3282246" cy="2849569"/>
          </a:xfrm>
          <a:custGeom>
            <a:avLst/>
            <a:gdLst>
              <a:gd name="connsiteX0" fmla="*/ 0 w 2637865"/>
              <a:gd name="connsiteY0" fmla="*/ 1179879 h 2359757"/>
              <a:gd name="connsiteX1" fmla="*/ 589939 w 2637865"/>
              <a:gd name="connsiteY1" fmla="*/ 1 h 2359757"/>
              <a:gd name="connsiteX2" fmla="*/ 2047926 w 2637865"/>
              <a:gd name="connsiteY2" fmla="*/ 1 h 2359757"/>
              <a:gd name="connsiteX3" fmla="*/ 2637865 w 2637865"/>
              <a:gd name="connsiteY3" fmla="*/ 1179879 h 2359757"/>
              <a:gd name="connsiteX4" fmla="*/ 2047926 w 2637865"/>
              <a:gd name="connsiteY4" fmla="*/ 2359756 h 2359757"/>
              <a:gd name="connsiteX5" fmla="*/ 589939 w 2637865"/>
              <a:gd name="connsiteY5" fmla="*/ 2359756 h 2359757"/>
              <a:gd name="connsiteX6" fmla="*/ 0 w 2637865"/>
              <a:gd name="connsiteY6" fmla="*/ 1179879 h 2359757"/>
              <a:gd name="connsiteX0" fmla="*/ 0 w 2637865"/>
              <a:gd name="connsiteY0" fmla="*/ 1179878 h 2368899"/>
              <a:gd name="connsiteX1" fmla="*/ 589939 w 2637865"/>
              <a:gd name="connsiteY1" fmla="*/ 0 h 2368899"/>
              <a:gd name="connsiteX2" fmla="*/ 2047926 w 2637865"/>
              <a:gd name="connsiteY2" fmla="*/ 0 h 2368899"/>
              <a:gd name="connsiteX3" fmla="*/ 2637865 w 2637865"/>
              <a:gd name="connsiteY3" fmla="*/ 1179878 h 2368899"/>
              <a:gd name="connsiteX4" fmla="*/ 2047926 w 2637865"/>
              <a:gd name="connsiteY4" fmla="*/ 2359755 h 2368899"/>
              <a:gd name="connsiteX5" fmla="*/ 717955 w 2637865"/>
              <a:gd name="connsiteY5" fmla="*/ 2368899 h 2368899"/>
              <a:gd name="connsiteX6" fmla="*/ 0 w 2637865"/>
              <a:gd name="connsiteY6" fmla="*/ 1179878 h 2368899"/>
              <a:gd name="connsiteX0" fmla="*/ 0 w 2637865"/>
              <a:gd name="connsiteY0" fmla="*/ 1179878 h 2378043"/>
              <a:gd name="connsiteX1" fmla="*/ 589939 w 2637865"/>
              <a:gd name="connsiteY1" fmla="*/ 0 h 2378043"/>
              <a:gd name="connsiteX2" fmla="*/ 2047926 w 2637865"/>
              <a:gd name="connsiteY2" fmla="*/ 0 h 2378043"/>
              <a:gd name="connsiteX3" fmla="*/ 2637865 w 2637865"/>
              <a:gd name="connsiteY3" fmla="*/ 1179878 h 2378043"/>
              <a:gd name="connsiteX4" fmla="*/ 2047926 w 2637865"/>
              <a:gd name="connsiteY4" fmla="*/ 2359755 h 2378043"/>
              <a:gd name="connsiteX5" fmla="*/ 644803 w 2637865"/>
              <a:gd name="connsiteY5" fmla="*/ 2378043 h 2378043"/>
              <a:gd name="connsiteX6" fmla="*/ 0 w 2637865"/>
              <a:gd name="connsiteY6" fmla="*/ 1179878 h 2378043"/>
              <a:gd name="connsiteX0" fmla="*/ 0 w 2683585"/>
              <a:gd name="connsiteY0" fmla="*/ 1189022 h 2378043"/>
              <a:gd name="connsiteX1" fmla="*/ 635659 w 2683585"/>
              <a:gd name="connsiteY1" fmla="*/ 0 h 2378043"/>
              <a:gd name="connsiteX2" fmla="*/ 2093646 w 2683585"/>
              <a:gd name="connsiteY2" fmla="*/ 0 h 2378043"/>
              <a:gd name="connsiteX3" fmla="*/ 2683585 w 2683585"/>
              <a:gd name="connsiteY3" fmla="*/ 1179878 h 2378043"/>
              <a:gd name="connsiteX4" fmla="*/ 2093646 w 2683585"/>
              <a:gd name="connsiteY4" fmla="*/ 2359755 h 2378043"/>
              <a:gd name="connsiteX5" fmla="*/ 690523 w 2683585"/>
              <a:gd name="connsiteY5" fmla="*/ 2378043 h 2378043"/>
              <a:gd name="connsiteX6" fmla="*/ 0 w 2683585"/>
              <a:gd name="connsiteY6" fmla="*/ 1189022 h 2378043"/>
              <a:gd name="connsiteX0" fmla="*/ 0 w 2546425"/>
              <a:gd name="connsiteY0" fmla="*/ 1189022 h 2378043"/>
              <a:gd name="connsiteX1" fmla="*/ 635659 w 2546425"/>
              <a:gd name="connsiteY1" fmla="*/ 0 h 2378043"/>
              <a:gd name="connsiteX2" fmla="*/ 2093646 w 2546425"/>
              <a:gd name="connsiteY2" fmla="*/ 0 h 2378043"/>
              <a:gd name="connsiteX3" fmla="*/ 2546425 w 2546425"/>
              <a:gd name="connsiteY3" fmla="*/ 1189022 h 2378043"/>
              <a:gd name="connsiteX4" fmla="*/ 2093646 w 2546425"/>
              <a:gd name="connsiteY4" fmla="*/ 2359755 h 2378043"/>
              <a:gd name="connsiteX5" fmla="*/ 690523 w 2546425"/>
              <a:gd name="connsiteY5" fmla="*/ 2378043 h 2378043"/>
              <a:gd name="connsiteX6" fmla="*/ 0 w 2546425"/>
              <a:gd name="connsiteY6" fmla="*/ 1189022 h 2378043"/>
              <a:gd name="connsiteX0" fmla="*/ 0 w 2711017"/>
              <a:gd name="connsiteY0" fmla="*/ 1189022 h 2378043"/>
              <a:gd name="connsiteX1" fmla="*/ 635659 w 2711017"/>
              <a:gd name="connsiteY1" fmla="*/ 0 h 2378043"/>
              <a:gd name="connsiteX2" fmla="*/ 2093646 w 2711017"/>
              <a:gd name="connsiteY2" fmla="*/ 0 h 2378043"/>
              <a:gd name="connsiteX3" fmla="*/ 2711017 w 2711017"/>
              <a:gd name="connsiteY3" fmla="*/ 1207310 h 2378043"/>
              <a:gd name="connsiteX4" fmla="*/ 2093646 w 2711017"/>
              <a:gd name="connsiteY4" fmla="*/ 2359755 h 2378043"/>
              <a:gd name="connsiteX5" fmla="*/ 690523 w 2711017"/>
              <a:gd name="connsiteY5" fmla="*/ 2378043 h 2378043"/>
              <a:gd name="connsiteX6" fmla="*/ 0 w 2711017"/>
              <a:gd name="connsiteY6" fmla="*/ 1189022 h 2378043"/>
              <a:gd name="connsiteX0" fmla="*/ 0 w 2711017"/>
              <a:gd name="connsiteY0" fmla="*/ 1189022 h 2378043"/>
              <a:gd name="connsiteX1" fmla="*/ 635659 w 2711017"/>
              <a:gd name="connsiteY1" fmla="*/ 0 h 2378043"/>
              <a:gd name="connsiteX2" fmla="*/ 2029638 w 2711017"/>
              <a:gd name="connsiteY2" fmla="*/ 9147 h 2378043"/>
              <a:gd name="connsiteX3" fmla="*/ 2711017 w 2711017"/>
              <a:gd name="connsiteY3" fmla="*/ 1207310 h 2378043"/>
              <a:gd name="connsiteX4" fmla="*/ 2093646 w 2711017"/>
              <a:gd name="connsiteY4" fmla="*/ 2359755 h 2378043"/>
              <a:gd name="connsiteX5" fmla="*/ 690523 w 2711017"/>
              <a:gd name="connsiteY5" fmla="*/ 2378043 h 2378043"/>
              <a:gd name="connsiteX6" fmla="*/ 0 w 2711017"/>
              <a:gd name="connsiteY6" fmla="*/ 1189022 h 2378043"/>
              <a:gd name="connsiteX0" fmla="*/ 0 w 2711017"/>
              <a:gd name="connsiteY0" fmla="*/ 1189022 h 2378043"/>
              <a:gd name="connsiteX1" fmla="*/ 635659 w 2711017"/>
              <a:gd name="connsiteY1" fmla="*/ 0 h 2378043"/>
              <a:gd name="connsiteX2" fmla="*/ 2029638 w 2711017"/>
              <a:gd name="connsiteY2" fmla="*/ 9147 h 2378043"/>
              <a:gd name="connsiteX3" fmla="*/ 2711017 w 2711017"/>
              <a:gd name="connsiteY3" fmla="*/ 1207310 h 2378043"/>
              <a:gd name="connsiteX4" fmla="*/ 2011350 w 2711017"/>
              <a:gd name="connsiteY4" fmla="*/ 2368901 h 2378043"/>
              <a:gd name="connsiteX5" fmla="*/ 690523 w 2711017"/>
              <a:gd name="connsiteY5" fmla="*/ 2378043 h 2378043"/>
              <a:gd name="connsiteX6" fmla="*/ 0 w 2711017"/>
              <a:gd name="connsiteY6" fmla="*/ 1189022 h 2378043"/>
              <a:gd name="connsiteX0" fmla="*/ 0 w 2711017"/>
              <a:gd name="connsiteY0" fmla="*/ 1189022 h 2378048"/>
              <a:gd name="connsiteX1" fmla="*/ 635659 w 2711017"/>
              <a:gd name="connsiteY1" fmla="*/ 0 h 2378048"/>
              <a:gd name="connsiteX2" fmla="*/ 2029638 w 2711017"/>
              <a:gd name="connsiteY2" fmla="*/ 9147 h 2378048"/>
              <a:gd name="connsiteX3" fmla="*/ 2711017 w 2711017"/>
              <a:gd name="connsiteY3" fmla="*/ 1207310 h 2378048"/>
              <a:gd name="connsiteX4" fmla="*/ 1965630 w 2711017"/>
              <a:gd name="connsiteY4" fmla="*/ 2378048 h 2378048"/>
              <a:gd name="connsiteX5" fmla="*/ 690523 w 2711017"/>
              <a:gd name="connsiteY5" fmla="*/ 2378043 h 2378048"/>
              <a:gd name="connsiteX6" fmla="*/ 0 w 2711017"/>
              <a:gd name="connsiteY6" fmla="*/ 1189022 h 2378048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690523 w 2711017"/>
              <a:gd name="connsiteY5" fmla="*/ 2378043 h 2387195"/>
              <a:gd name="connsiteX6" fmla="*/ 0 w 2711017"/>
              <a:gd name="connsiteY6" fmla="*/ 1189022 h 2387195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763675 w 2711017"/>
              <a:gd name="connsiteY5" fmla="*/ 2387190 h 2387195"/>
              <a:gd name="connsiteX6" fmla="*/ 0 w 2711017"/>
              <a:gd name="connsiteY6" fmla="*/ 1189022 h 2387195"/>
              <a:gd name="connsiteX0" fmla="*/ 0 w 2711017"/>
              <a:gd name="connsiteY0" fmla="*/ 1189022 h 2396337"/>
              <a:gd name="connsiteX1" fmla="*/ 635659 w 2711017"/>
              <a:gd name="connsiteY1" fmla="*/ 0 h 2396337"/>
              <a:gd name="connsiteX2" fmla="*/ 2029638 w 2711017"/>
              <a:gd name="connsiteY2" fmla="*/ 9147 h 2396337"/>
              <a:gd name="connsiteX3" fmla="*/ 2711017 w 2711017"/>
              <a:gd name="connsiteY3" fmla="*/ 1207310 h 2396337"/>
              <a:gd name="connsiteX4" fmla="*/ 2011350 w 2711017"/>
              <a:gd name="connsiteY4" fmla="*/ 2387195 h 2396337"/>
              <a:gd name="connsiteX5" fmla="*/ 699667 w 2711017"/>
              <a:gd name="connsiteY5" fmla="*/ 2396337 h 2396337"/>
              <a:gd name="connsiteX6" fmla="*/ 0 w 2711017"/>
              <a:gd name="connsiteY6" fmla="*/ 1189022 h 2396337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772819 w 2711017"/>
              <a:gd name="connsiteY5" fmla="*/ 2140232 h 2387195"/>
              <a:gd name="connsiteX6" fmla="*/ 0 w 2711017"/>
              <a:gd name="connsiteY6" fmla="*/ 1189022 h 2387195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690523 w 2711017"/>
              <a:gd name="connsiteY5" fmla="*/ 2387190 h 2387195"/>
              <a:gd name="connsiteX6" fmla="*/ 0 w 2711017"/>
              <a:gd name="connsiteY6" fmla="*/ 1189022 h 2387195"/>
              <a:gd name="connsiteX0" fmla="*/ 0 w 2711017"/>
              <a:gd name="connsiteY0" fmla="*/ 1189022 h 2387190"/>
              <a:gd name="connsiteX1" fmla="*/ 635659 w 2711017"/>
              <a:gd name="connsiteY1" fmla="*/ 0 h 2387190"/>
              <a:gd name="connsiteX2" fmla="*/ 2029638 w 2711017"/>
              <a:gd name="connsiteY2" fmla="*/ 9147 h 2387190"/>
              <a:gd name="connsiteX3" fmla="*/ 2711017 w 2711017"/>
              <a:gd name="connsiteY3" fmla="*/ 1207310 h 2387190"/>
              <a:gd name="connsiteX4" fmla="*/ 1941500 w 2711017"/>
              <a:gd name="connsiteY4" fmla="*/ 2190289 h 2387190"/>
              <a:gd name="connsiteX5" fmla="*/ 690523 w 2711017"/>
              <a:gd name="connsiteY5" fmla="*/ 2387190 h 2387190"/>
              <a:gd name="connsiteX6" fmla="*/ 0 w 2711017"/>
              <a:gd name="connsiteY6" fmla="*/ 1189022 h 2387190"/>
              <a:gd name="connsiteX0" fmla="*/ 0 w 2711017"/>
              <a:gd name="connsiteY0" fmla="*/ 1189022 h 2387190"/>
              <a:gd name="connsiteX1" fmla="*/ 635659 w 2711017"/>
              <a:gd name="connsiteY1" fmla="*/ 0 h 2387190"/>
              <a:gd name="connsiteX2" fmla="*/ 2029638 w 2711017"/>
              <a:gd name="connsiteY2" fmla="*/ 9147 h 2387190"/>
              <a:gd name="connsiteX3" fmla="*/ 2711017 w 2711017"/>
              <a:gd name="connsiteY3" fmla="*/ 1207310 h 2387190"/>
              <a:gd name="connsiteX4" fmla="*/ 2036750 w 2711017"/>
              <a:gd name="connsiteY4" fmla="*/ 2368140 h 2387190"/>
              <a:gd name="connsiteX5" fmla="*/ 690523 w 2711017"/>
              <a:gd name="connsiteY5" fmla="*/ 2387190 h 2387190"/>
              <a:gd name="connsiteX6" fmla="*/ 0 w 2711017"/>
              <a:gd name="connsiteY6" fmla="*/ 1189022 h 2387190"/>
              <a:gd name="connsiteX0" fmla="*/ 0 w 2711017"/>
              <a:gd name="connsiteY0" fmla="*/ 1189022 h 2368140"/>
              <a:gd name="connsiteX1" fmla="*/ 635659 w 2711017"/>
              <a:gd name="connsiteY1" fmla="*/ 0 h 2368140"/>
              <a:gd name="connsiteX2" fmla="*/ 2029638 w 2711017"/>
              <a:gd name="connsiteY2" fmla="*/ 9147 h 2368140"/>
              <a:gd name="connsiteX3" fmla="*/ 2711017 w 2711017"/>
              <a:gd name="connsiteY3" fmla="*/ 1207310 h 2368140"/>
              <a:gd name="connsiteX4" fmla="*/ 2036750 w 2711017"/>
              <a:gd name="connsiteY4" fmla="*/ 2368140 h 2368140"/>
              <a:gd name="connsiteX5" fmla="*/ 798473 w 2711017"/>
              <a:gd name="connsiteY5" fmla="*/ 2133118 h 2368140"/>
              <a:gd name="connsiteX6" fmla="*/ 0 w 2711017"/>
              <a:gd name="connsiteY6" fmla="*/ 1189022 h 2368140"/>
              <a:gd name="connsiteX0" fmla="*/ 0 w 2711017"/>
              <a:gd name="connsiteY0" fmla="*/ 1189022 h 2374487"/>
              <a:gd name="connsiteX1" fmla="*/ 635659 w 2711017"/>
              <a:gd name="connsiteY1" fmla="*/ 0 h 2374487"/>
              <a:gd name="connsiteX2" fmla="*/ 2029638 w 2711017"/>
              <a:gd name="connsiteY2" fmla="*/ 9147 h 2374487"/>
              <a:gd name="connsiteX3" fmla="*/ 2711017 w 2711017"/>
              <a:gd name="connsiteY3" fmla="*/ 1207310 h 2374487"/>
              <a:gd name="connsiteX4" fmla="*/ 2036750 w 2711017"/>
              <a:gd name="connsiteY4" fmla="*/ 2368140 h 2374487"/>
              <a:gd name="connsiteX5" fmla="*/ 684173 w 2711017"/>
              <a:gd name="connsiteY5" fmla="*/ 2374487 h 2374487"/>
              <a:gd name="connsiteX6" fmla="*/ 0 w 2711017"/>
              <a:gd name="connsiteY6" fmla="*/ 1189022 h 2374487"/>
              <a:gd name="connsiteX0" fmla="*/ 0 w 2723717"/>
              <a:gd name="connsiteY0" fmla="*/ 1189022 h 2374487"/>
              <a:gd name="connsiteX1" fmla="*/ 635659 w 2723717"/>
              <a:gd name="connsiteY1" fmla="*/ 0 h 2374487"/>
              <a:gd name="connsiteX2" fmla="*/ 2029638 w 2723717"/>
              <a:gd name="connsiteY2" fmla="*/ 9147 h 2374487"/>
              <a:gd name="connsiteX3" fmla="*/ 2723717 w 2723717"/>
              <a:gd name="connsiteY3" fmla="*/ 1200958 h 2374487"/>
              <a:gd name="connsiteX4" fmla="*/ 2036750 w 2723717"/>
              <a:gd name="connsiteY4" fmla="*/ 2368140 h 2374487"/>
              <a:gd name="connsiteX5" fmla="*/ 684173 w 2723717"/>
              <a:gd name="connsiteY5" fmla="*/ 2374487 h 2374487"/>
              <a:gd name="connsiteX6" fmla="*/ 0 w 2723717"/>
              <a:gd name="connsiteY6" fmla="*/ 1189022 h 2374487"/>
              <a:gd name="connsiteX0" fmla="*/ 0 w 2723717"/>
              <a:gd name="connsiteY0" fmla="*/ 1179875 h 2365340"/>
              <a:gd name="connsiteX1" fmla="*/ 667409 w 2723717"/>
              <a:gd name="connsiteY1" fmla="*/ 130593 h 2365340"/>
              <a:gd name="connsiteX2" fmla="*/ 20296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5 h 2365340"/>
              <a:gd name="connsiteX0" fmla="*/ 0 w 2723717"/>
              <a:gd name="connsiteY0" fmla="*/ 1179875 h 2365340"/>
              <a:gd name="connsiteX1" fmla="*/ 673759 w 2723717"/>
              <a:gd name="connsiteY1" fmla="*/ 3557 h 2365340"/>
              <a:gd name="connsiteX2" fmla="*/ 20296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5 h 2365340"/>
              <a:gd name="connsiteX0" fmla="*/ 0 w 2723717"/>
              <a:gd name="connsiteY0" fmla="*/ 1176318 h 2361783"/>
              <a:gd name="connsiteX1" fmla="*/ 673759 w 2723717"/>
              <a:gd name="connsiteY1" fmla="*/ 0 h 2361783"/>
              <a:gd name="connsiteX2" fmla="*/ 1959788 w 2723717"/>
              <a:gd name="connsiteY2" fmla="*/ 244163 h 2361783"/>
              <a:gd name="connsiteX3" fmla="*/ 2723717 w 2723717"/>
              <a:gd name="connsiteY3" fmla="*/ 1188254 h 2361783"/>
              <a:gd name="connsiteX4" fmla="*/ 2036750 w 2723717"/>
              <a:gd name="connsiteY4" fmla="*/ 2355436 h 2361783"/>
              <a:gd name="connsiteX5" fmla="*/ 684173 w 2723717"/>
              <a:gd name="connsiteY5" fmla="*/ 2361783 h 2361783"/>
              <a:gd name="connsiteX6" fmla="*/ 0 w 2723717"/>
              <a:gd name="connsiteY6" fmla="*/ 1176318 h 2361783"/>
              <a:gd name="connsiteX0" fmla="*/ 0 w 2723717"/>
              <a:gd name="connsiteY0" fmla="*/ 1179875 h 2365340"/>
              <a:gd name="connsiteX1" fmla="*/ 673759 w 2723717"/>
              <a:gd name="connsiteY1" fmla="*/ 3557 h 2365340"/>
              <a:gd name="connsiteX2" fmla="*/ 20423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5 h 2365340"/>
              <a:gd name="connsiteX0" fmla="*/ 0 w 2457017"/>
              <a:gd name="connsiteY0" fmla="*/ 1186227 h 2365340"/>
              <a:gd name="connsiteX1" fmla="*/ 407059 w 2457017"/>
              <a:gd name="connsiteY1" fmla="*/ 3557 h 2365340"/>
              <a:gd name="connsiteX2" fmla="*/ 1775638 w 2457017"/>
              <a:gd name="connsiteY2" fmla="*/ 0 h 2365340"/>
              <a:gd name="connsiteX3" fmla="*/ 2457017 w 2457017"/>
              <a:gd name="connsiteY3" fmla="*/ 1191811 h 2365340"/>
              <a:gd name="connsiteX4" fmla="*/ 1770050 w 2457017"/>
              <a:gd name="connsiteY4" fmla="*/ 2358993 h 2365340"/>
              <a:gd name="connsiteX5" fmla="*/ 417473 w 2457017"/>
              <a:gd name="connsiteY5" fmla="*/ 2365340 h 2365340"/>
              <a:gd name="connsiteX6" fmla="*/ 0 w 2457017"/>
              <a:gd name="connsiteY6" fmla="*/ 1186227 h 2365340"/>
              <a:gd name="connsiteX0" fmla="*/ 0 w 2723717"/>
              <a:gd name="connsiteY0" fmla="*/ 1179876 h 2365340"/>
              <a:gd name="connsiteX1" fmla="*/ 673759 w 2723717"/>
              <a:gd name="connsiteY1" fmla="*/ 3557 h 2365340"/>
              <a:gd name="connsiteX2" fmla="*/ 20423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6 h 23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23717" h="2365340">
                <a:moveTo>
                  <a:pt x="0" y="1179876"/>
                </a:moveTo>
                <a:lnTo>
                  <a:pt x="673759" y="3557"/>
                </a:lnTo>
                <a:lnTo>
                  <a:pt x="2042338" y="0"/>
                </a:lnTo>
                <a:lnTo>
                  <a:pt x="2723717" y="1191811"/>
                </a:lnTo>
                <a:lnTo>
                  <a:pt x="2036750" y="2358993"/>
                </a:lnTo>
                <a:lnTo>
                  <a:pt x="684173" y="2365340"/>
                </a:lnTo>
                <a:lnTo>
                  <a:pt x="0" y="1179876"/>
                </a:lnTo>
                <a:close/>
              </a:path>
            </a:pathLst>
          </a:custGeom>
          <a:solidFill>
            <a:srgbClr val="7295A1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kern="0">
              <a:solidFill>
                <a:srgbClr val="244D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exagon 2"/>
          <p:cNvSpPr>
            <a:spLocks noChangeAspect="1"/>
          </p:cNvSpPr>
          <p:nvPr/>
        </p:nvSpPr>
        <p:spPr>
          <a:xfrm>
            <a:off x="1690120" y="1049039"/>
            <a:ext cx="2287991" cy="1986380"/>
          </a:xfrm>
          <a:custGeom>
            <a:avLst/>
            <a:gdLst>
              <a:gd name="connsiteX0" fmla="*/ 0 w 2637865"/>
              <a:gd name="connsiteY0" fmla="*/ 1179879 h 2359757"/>
              <a:gd name="connsiteX1" fmla="*/ 589939 w 2637865"/>
              <a:gd name="connsiteY1" fmla="*/ 1 h 2359757"/>
              <a:gd name="connsiteX2" fmla="*/ 2047926 w 2637865"/>
              <a:gd name="connsiteY2" fmla="*/ 1 h 2359757"/>
              <a:gd name="connsiteX3" fmla="*/ 2637865 w 2637865"/>
              <a:gd name="connsiteY3" fmla="*/ 1179879 h 2359757"/>
              <a:gd name="connsiteX4" fmla="*/ 2047926 w 2637865"/>
              <a:gd name="connsiteY4" fmla="*/ 2359756 h 2359757"/>
              <a:gd name="connsiteX5" fmla="*/ 589939 w 2637865"/>
              <a:gd name="connsiteY5" fmla="*/ 2359756 h 2359757"/>
              <a:gd name="connsiteX6" fmla="*/ 0 w 2637865"/>
              <a:gd name="connsiteY6" fmla="*/ 1179879 h 2359757"/>
              <a:gd name="connsiteX0" fmla="*/ 0 w 2637865"/>
              <a:gd name="connsiteY0" fmla="*/ 1179878 h 2368899"/>
              <a:gd name="connsiteX1" fmla="*/ 589939 w 2637865"/>
              <a:gd name="connsiteY1" fmla="*/ 0 h 2368899"/>
              <a:gd name="connsiteX2" fmla="*/ 2047926 w 2637865"/>
              <a:gd name="connsiteY2" fmla="*/ 0 h 2368899"/>
              <a:gd name="connsiteX3" fmla="*/ 2637865 w 2637865"/>
              <a:gd name="connsiteY3" fmla="*/ 1179878 h 2368899"/>
              <a:gd name="connsiteX4" fmla="*/ 2047926 w 2637865"/>
              <a:gd name="connsiteY4" fmla="*/ 2359755 h 2368899"/>
              <a:gd name="connsiteX5" fmla="*/ 717955 w 2637865"/>
              <a:gd name="connsiteY5" fmla="*/ 2368899 h 2368899"/>
              <a:gd name="connsiteX6" fmla="*/ 0 w 2637865"/>
              <a:gd name="connsiteY6" fmla="*/ 1179878 h 2368899"/>
              <a:gd name="connsiteX0" fmla="*/ 0 w 2637865"/>
              <a:gd name="connsiteY0" fmla="*/ 1179878 h 2378043"/>
              <a:gd name="connsiteX1" fmla="*/ 589939 w 2637865"/>
              <a:gd name="connsiteY1" fmla="*/ 0 h 2378043"/>
              <a:gd name="connsiteX2" fmla="*/ 2047926 w 2637865"/>
              <a:gd name="connsiteY2" fmla="*/ 0 h 2378043"/>
              <a:gd name="connsiteX3" fmla="*/ 2637865 w 2637865"/>
              <a:gd name="connsiteY3" fmla="*/ 1179878 h 2378043"/>
              <a:gd name="connsiteX4" fmla="*/ 2047926 w 2637865"/>
              <a:gd name="connsiteY4" fmla="*/ 2359755 h 2378043"/>
              <a:gd name="connsiteX5" fmla="*/ 644803 w 2637865"/>
              <a:gd name="connsiteY5" fmla="*/ 2378043 h 2378043"/>
              <a:gd name="connsiteX6" fmla="*/ 0 w 2637865"/>
              <a:gd name="connsiteY6" fmla="*/ 1179878 h 2378043"/>
              <a:gd name="connsiteX0" fmla="*/ 0 w 2683585"/>
              <a:gd name="connsiteY0" fmla="*/ 1189022 h 2378043"/>
              <a:gd name="connsiteX1" fmla="*/ 635659 w 2683585"/>
              <a:gd name="connsiteY1" fmla="*/ 0 h 2378043"/>
              <a:gd name="connsiteX2" fmla="*/ 2093646 w 2683585"/>
              <a:gd name="connsiteY2" fmla="*/ 0 h 2378043"/>
              <a:gd name="connsiteX3" fmla="*/ 2683585 w 2683585"/>
              <a:gd name="connsiteY3" fmla="*/ 1179878 h 2378043"/>
              <a:gd name="connsiteX4" fmla="*/ 2093646 w 2683585"/>
              <a:gd name="connsiteY4" fmla="*/ 2359755 h 2378043"/>
              <a:gd name="connsiteX5" fmla="*/ 690523 w 2683585"/>
              <a:gd name="connsiteY5" fmla="*/ 2378043 h 2378043"/>
              <a:gd name="connsiteX6" fmla="*/ 0 w 2683585"/>
              <a:gd name="connsiteY6" fmla="*/ 1189022 h 2378043"/>
              <a:gd name="connsiteX0" fmla="*/ 0 w 2546425"/>
              <a:gd name="connsiteY0" fmla="*/ 1189022 h 2378043"/>
              <a:gd name="connsiteX1" fmla="*/ 635659 w 2546425"/>
              <a:gd name="connsiteY1" fmla="*/ 0 h 2378043"/>
              <a:gd name="connsiteX2" fmla="*/ 2093646 w 2546425"/>
              <a:gd name="connsiteY2" fmla="*/ 0 h 2378043"/>
              <a:gd name="connsiteX3" fmla="*/ 2546425 w 2546425"/>
              <a:gd name="connsiteY3" fmla="*/ 1189022 h 2378043"/>
              <a:gd name="connsiteX4" fmla="*/ 2093646 w 2546425"/>
              <a:gd name="connsiteY4" fmla="*/ 2359755 h 2378043"/>
              <a:gd name="connsiteX5" fmla="*/ 690523 w 2546425"/>
              <a:gd name="connsiteY5" fmla="*/ 2378043 h 2378043"/>
              <a:gd name="connsiteX6" fmla="*/ 0 w 2546425"/>
              <a:gd name="connsiteY6" fmla="*/ 1189022 h 2378043"/>
              <a:gd name="connsiteX0" fmla="*/ 0 w 2711017"/>
              <a:gd name="connsiteY0" fmla="*/ 1189022 h 2378043"/>
              <a:gd name="connsiteX1" fmla="*/ 635659 w 2711017"/>
              <a:gd name="connsiteY1" fmla="*/ 0 h 2378043"/>
              <a:gd name="connsiteX2" fmla="*/ 2093646 w 2711017"/>
              <a:gd name="connsiteY2" fmla="*/ 0 h 2378043"/>
              <a:gd name="connsiteX3" fmla="*/ 2711017 w 2711017"/>
              <a:gd name="connsiteY3" fmla="*/ 1207310 h 2378043"/>
              <a:gd name="connsiteX4" fmla="*/ 2093646 w 2711017"/>
              <a:gd name="connsiteY4" fmla="*/ 2359755 h 2378043"/>
              <a:gd name="connsiteX5" fmla="*/ 690523 w 2711017"/>
              <a:gd name="connsiteY5" fmla="*/ 2378043 h 2378043"/>
              <a:gd name="connsiteX6" fmla="*/ 0 w 2711017"/>
              <a:gd name="connsiteY6" fmla="*/ 1189022 h 2378043"/>
              <a:gd name="connsiteX0" fmla="*/ 0 w 2711017"/>
              <a:gd name="connsiteY0" fmla="*/ 1189022 h 2378043"/>
              <a:gd name="connsiteX1" fmla="*/ 635659 w 2711017"/>
              <a:gd name="connsiteY1" fmla="*/ 0 h 2378043"/>
              <a:gd name="connsiteX2" fmla="*/ 2029638 w 2711017"/>
              <a:gd name="connsiteY2" fmla="*/ 9147 h 2378043"/>
              <a:gd name="connsiteX3" fmla="*/ 2711017 w 2711017"/>
              <a:gd name="connsiteY3" fmla="*/ 1207310 h 2378043"/>
              <a:gd name="connsiteX4" fmla="*/ 2093646 w 2711017"/>
              <a:gd name="connsiteY4" fmla="*/ 2359755 h 2378043"/>
              <a:gd name="connsiteX5" fmla="*/ 690523 w 2711017"/>
              <a:gd name="connsiteY5" fmla="*/ 2378043 h 2378043"/>
              <a:gd name="connsiteX6" fmla="*/ 0 w 2711017"/>
              <a:gd name="connsiteY6" fmla="*/ 1189022 h 2378043"/>
              <a:gd name="connsiteX0" fmla="*/ 0 w 2711017"/>
              <a:gd name="connsiteY0" fmla="*/ 1189022 h 2378043"/>
              <a:gd name="connsiteX1" fmla="*/ 635659 w 2711017"/>
              <a:gd name="connsiteY1" fmla="*/ 0 h 2378043"/>
              <a:gd name="connsiteX2" fmla="*/ 2029638 w 2711017"/>
              <a:gd name="connsiteY2" fmla="*/ 9147 h 2378043"/>
              <a:gd name="connsiteX3" fmla="*/ 2711017 w 2711017"/>
              <a:gd name="connsiteY3" fmla="*/ 1207310 h 2378043"/>
              <a:gd name="connsiteX4" fmla="*/ 2011350 w 2711017"/>
              <a:gd name="connsiteY4" fmla="*/ 2368901 h 2378043"/>
              <a:gd name="connsiteX5" fmla="*/ 690523 w 2711017"/>
              <a:gd name="connsiteY5" fmla="*/ 2378043 h 2378043"/>
              <a:gd name="connsiteX6" fmla="*/ 0 w 2711017"/>
              <a:gd name="connsiteY6" fmla="*/ 1189022 h 2378043"/>
              <a:gd name="connsiteX0" fmla="*/ 0 w 2711017"/>
              <a:gd name="connsiteY0" fmla="*/ 1189022 h 2378048"/>
              <a:gd name="connsiteX1" fmla="*/ 635659 w 2711017"/>
              <a:gd name="connsiteY1" fmla="*/ 0 h 2378048"/>
              <a:gd name="connsiteX2" fmla="*/ 2029638 w 2711017"/>
              <a:gd name="connsiteY2" fmla="*/ 9147 h 2378048"/>
              <a:gd name="connsiteX3" fmla="*/ 2711017 w 2711017"/>
              <a:gd name="connsiteY3" fmla="*/ 1207310 h 2378048"/>
              <a:gd name="connsiteX4" fmla="*/ 1965630 w 2711017"/>
              <a:gd name="connsiteY4" fmla="*/ 2378048 h 2378048"/>
              <a:gd name="connsiteX5" fmla="*/ 690523 w 2711017"/>
              <a:gd name="connsiteY5" fmla="*/ 2378043 h 2378048"/>
              <a:gd name="connsiteX6" fmla="*/ 0 w 2711017"/>
              <a:gd name="connsiteY6" fmla="*/ 1189022 h 2378048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690523 w 2711017"/>
              <a:gd name="connsiteY5" fmla="*/ 2378043 h 2387195"/>
              <a:gd name="connsiteX6" fmla="*/ 0 w 2711017"/>
              <a:gd name="connsiteY6" fmla="*/ 1189022 h 2387195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763675 w 2711017"/>
              <a:gd name="connsiteY5" fmla="*/ 2387190 h 2387195"/>
              <a:gd name="connsiteX6" fmla="*/ 0 w 2711017"/>
              <a:gd name="connsiteY6" fmla="*/ 1189022 h 2387195"/>
              <a:gd name="connsiteX0" fmla="*/ 0 w 2711017"/>
              <a:gd name="connsiteY0" fmla="*/ 1189022 h 2396337"/>
              <a:gd name="connsiteX1" fmla="*/ 635659 w 2711017"/>
              <a:gd name="connsiteY1" fmla="*/ 0 h 2396337"/>
              <a:gd name="connsiteX2" fmla="*/ 2029638 w 2711017"/>
              <a:gd name="connsiteY2" fmla="*/ 9147 h 2396337"/>
              <a:gd name="connsiteX3" fmla="*/ 2711017 w 2711017"/>
              <a:gd name="connsiteY3" fmla="*/ 1207310 h 2396337"/>
              <a:gd name="connsiteX4" fmla="*/ 2011350 w 2711017"/>
              <a:gd name="connsiteY4" fmla="*/ 2387195 h 2396337"/>
              <a:gd name="connsiteX5" fmla="*/ 699667 w 2711017"/>
              <a:gd name="connsiteY5" fmla="*/ 2396337 h 2396337"/>
              <a:gd name="connsiteX6" fmla="*/ 0 w 2711017"/>
              <a:gd name="connsiteY6" fmla="*/ 1189022 h 2396337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772819 w 2711017"/>
              <a:gd name="connsiteY5" fmla="*/ 2140232 h 2387195"/>
              <a:gd name="connsiteX6" fmla="*/ 0 w 2711017"/>
              <a:gd name="connsiteY6" fmla="*/ 1189022 h 2387195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690523 w 2711017"/>
              <a:gd name="connsiteY5" fmla="*/ 2387190 h 2387195"/>
              <a:gd name="connsiteX6" fmla="*/ 0 w 2711017"/>
              <a:gd name="connsiteY6" fmla="*/ 1189022 h 2387195"/>
              <a:gd name="connsiteX0" fmla="*/ 0 w 2711017"/>
              <a:gd name="connsiteY0" fmla="*/ 1189022 h 2387190"/>
              <a:gd name="connsiteX1" fmla="*/ 635659 w 2711017"/>
              <a:gd name="connsiteY1" fmla="*/ 0 h 2387190"/>
              <a:gd name="connsiteX2" fmla="*/ 2029638 w 2711017"/>
              <a:gd name="connsiteY2" fmla="*/ 9147 h 2387190"/>
              <a:gd name="connsiteX3" fmla="*/ 2711017 w 2711017"/>
              <a:gd name="connsiteY3" fmla="*/ 1207310 h 2387190"/>
              <a:gd name="connsiteX4" fmla="*/ 1941500 w 2711017"/>
              <a:gd name="connsiteY4" fmla="*/ 2190289 h 2387190"/>
              <a:gd name="connsiteX5" fmla="*/ 690523 w 2711017"/>
              <a:gd name="connsiteY5" fmla="*/ 2387190 h 2387190"/>
              <a:gd name="connsiteX6" fmla="*/ 0 w 2711017"/>
              <a:gd name="connsiteY6" fmla="*/ 1189022 h 2387190"/>
              <a:gd name="connsiteX0" fmla="*/ 0 w 2711017"/>
              <a:gd name="connsiteY0" fmla="*/ 1189022 h 2387190"/>
              <a:gd name="connsiteX1" fmla="*/ 635659 w 2711017"/>
              <a:gd name="connsiteY1" fmla="*/ 0 h 2387190"/>
              <a:gd name="connsiteX2" fmla="*/ 2029638 w 2711017"/>
              <a:gd name="connsiteY2" fmla="*/ 9147 h 2387190"/>
              <a:gd name="connsiteX3" fmla="*/ 2711017 w 2711017"/>
              <a:gd name="connsiteY3" fmla="*/ 1207310 h 2387190"/>
              <a:gd name="connsiteX4" fmla="*/ 2036750 w 2711017"/>
              <a:gd name="connsiteY4" fmla="*/ 2368140 h 2387190"/>
              <a:gd name="connsiteX5" fmla="*/ 690523 w 2711017"/>
              <a:gd name="connsiteY5" fmla="*/ 2387190 h 2387190"/>
              <a:gd name="connsiteX6" fmla="*/ 0 w 2711017"/>
              <a:gd name="connsiteY6" fmla="*/ 1189022 h 2387190"/>
              <a:gd name="connsiteX0" fmla="*/ 0 w 2711017"/>
              <a:gd name="connsiteY0" fmla="*/ 1189022 h 2368140"/>
              <a:gd name="connsiteX1" fmla="*/ 635659 w 2711017"/>
              <a:gd name="connsiteY1" fmla="*/ 0 h 2368140"/>
              <a:gd name="connsiteX2" fmla="*/ 2029638 w 2711017"/>
              <a:gd name="connsiteY2" fmla="*/ 9147 h 2368140"/>
              <a:gd name="connsiteX3" fmla="*/ 2711017 w 2711017"/>
              <a:gd name="connsiteY3" fmla="*/ 1207310 h 2368140"/>
              <a:gd name="connsiteX4" fmla="*/ 2036750 w 2711017"/>
              <a:gd name="connsiteY4" fmla="*/ 2368140 h 2368140"/>
              <a:gd name="connsiteX5" fmla="*/ 798473 w 2711017"/>
              <a:gd name="connsiteY5" fmla="*/ 2133118 h 2368140"/>
              <a:gd name="connsiteX6" fmla="*/ 0 w 2711017"/>
              <a:gd name="connsiteY6" fmla="*/ 1189022 h 2368140"/>
              <a:gd name="connsiteX0" fmla="*/ 0 w 2711017"/>
              <a:gd name="connsiteY0" fmla="*/ 1189022 h 2374487"/>
              <a:gd name="connsiteX1" fmla="*/ 635659 w 2711017"/>
              <a:gd name="connsiteY1" fmla="*/ 0 h 2374487"/>
              <a:gd name="connsiteX2" fmla="*/ 2029638 w 2711017"/>
              <a:gd name="connsiteY2" fmla="*/ 9147 h 2374487"/>
              <a:gd name="connsiteX3" fmla="*/ 2711017 w 2711017"/>
              <a:gd name="connsiteY3" fmla="*/ 1207310 h 2374487"/>
              <a:gd name="connsiteX4" fmla="*/ 2036750 w 2711017"/>
              <a:gd name="connsiteY4" fmla="*/ 2368140 h 2374487"/>
              <a:gd name="connsiteX5" fmla="*/ 684173 w 2711017"/>
              <a:gd name="connsiteY5" fmla="*/ 2374487 h 2374487"/>
              <a:gd name="connsiteX6" fmla="*/ 0 w 2711017"/>
              <a:gd name="connsiteY6" fmla="*/ 1189022 h 2374487"/>
              <a:gd name="connsiteX0" fmla="*/ 0 w 2723717"/>
              <a:gd name="connsiteY0" fmla="*/ 1189022 h 2374487"/>
              <a:gd name="connsiteX1" fmla="*/ 635659 w 2723717"/>
              <a:gd name="connsiteY1" fmla="*/ 0 h 2374487"/>
              <a:gd name="connsiteX2" fmla="*/ 2029638 w 2723717"/>
              <a:gd name="connsiteY2" fmla="*/ 9147 h 2374487"/>
              <a:gd name="connsiteX3" fmla="*/ 2723717 w 2723717"/>
              <a:gd name="connsiteY3" fmla="*/ 1200958 h 2374487"/>
              <a:gd name="connsiteX4" fmla="*/ 2036750 w 2723717"/>
              <a:gd name="connsiteY4" fmla="*/ 2368140 h 2374487"/>
              <a:gd name="connsiteX5" fmla="*/ 684173 w 2723717"/>
              <a:gd name="connsiteY5" fmla="*/ 2374487 h 2374487"/>
              <a:gd name="connsiteX6" fmla="*/ 0 w 2723717"/>
              <a:gd name="connsiteY6" fmla="*/ 1189022 h 2374487"/>
              <a:gd name="connsiteX0" fmla="*/ 0 w 2723717"/>
              <a:gd name="connsiteY0" fmla="*/ 1179875 h 2365340"/>
              <a:gd name="connsiteX1" fmla="*/ 667409 w 2723717"/>
              <a:gd name="connsiteY1" fmla="*/ 130593 h 2365340"/>
              <a:gd name="connsiteX2" fmla="*/ 20296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5 h 2365340"/>
              <a:gd name="connsiteX0" fmla="*/ 0 w 2723717"/>
              <a:gd name="connsiteY0" fmla="*/ 1179875 h 2365340"/>
              <a:gd name="connsiteX1" fmla="*/ 673759 w 2723717"/>
              <a:gd name="connsiteY1" fmla="*/ 3557 h 2365340"/>
              <a:gd name="connsiteX2" fmla="*/ 20296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5 h 2365340"/>
              <a:gd name="connsiteX0" fmla="*/ 0 w 2723717"/>
              <a:gd name="connsiteY0" fmla="*/ 1176318 h 2361783"/>
              <a:gd name="connsiteX1" fmla="*/ 673759 w 2723717"/>
              <a:gd name="connsiteY1" fmla="*/ 0 h 2361783"/>
              <a:gd name="connsiteX2" fmla="*/ 1959788 w 2723717"/>
              <a:gd name="connsiteY2" fmla="*/ 244163 h 2361783"/>
              <a:gd name="connsiteX3" fmla="*/ 2723717 w 2723717"/>
              <a:gd name="connsiteY3" fmla="*/ 1188254 h 2361783"/>
              <a:gd name="connsiteX4" fmla="*/ 2036750 w 2723717"/>
              <a:gd name="connsiteY4" fmla="*/ 2355436 h 2361783"/>
              <a:gd name="connsiteX5" fmla="*/ 684173 w 2723717"/>
              <a:gd name="connsiteY5" fmla="*/ 2361783 h 2361783"/>
              <a:gd name="connsiteX6" fmla="*/ 0 w 2723717"/>
              <a:gd name="connsiteY6" fmla="*/ 1176318 h 2361783"/>
              <a:gd name="connsiteX0" fmla="*/ 0 w 2723717"/>
              <a:gd name="connsiteY0" fmla="*/ 1179875 h 2365340"/>
              <a:gd name="connsiteX1" fmla="*/ 673759 w 2723717"/>
              <a:gd name="connsiteY1" fmla="*/ 3557 h 2365340"/>
              <a:gd name="connsiteX2" fmla="*/ 20423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5 h 2365340"/>
              <a:gd name="connsiteX0" fmla="*/ 0 w 2457017"/>
              <a:gd name="connsiteY0" fmla="*/ 1186227 h 2365340"/>
              <a:gd name="connsiteX1" fmla="*/ 407059 w 2457017"/>
              <a:gd name="connsiteY1" fmla="*/ 3557 h 2365340"/>
              <a:gd name="connsiteX2" fmla="*/ 1775638 w 2457017"/>
              <a:gd name="connsiteY2" fmla="*/ 0 h 2365340"/>
              <a:gd name="connsiteX3" fmla="*/ 2457017 w 2457017"/>
              <a:gd name="connsiteY3" fmla="*/ 1191811 h 2365340"/>
              <a:gd name="connsiteX4" fmla="*/ 1770050 w 2457017"/>
              <a:gd name="connsiteY4" fmla="*/ 2358993 h 2365340"/>
              <a:gd name="connsiteX5" fmla="*/ 417473 w 2457017"/>
              <a:gd name="connsiteY5" fmla="*/ 2365340 h 2365340"/>
              <a:gd name="connsiteX6" fmla="*/ 0 w 2457017"/>
              <a:gd name="connsiteY6" fmla="*/ 1186227 h 2365340"/>
              <a:gd name="connsiteX0" fmla="*/ 0 w 2723717"/>
              <a:gd name="connsiteY0" fmla="*/ 1179876 h 2365340"/>
              <a:gd name="connsiteX1" fmla="*/ 673759 w 2723717"/>
              <a:gd name="connsiteY1" fmla="*/ 3557 h 2365340"/>
              <a:gd name="connsiteX2" fmla="*/ 20423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6 h 23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23717" h="2365340">
                <a:moveTo>
                  <a:pt x="0" y="1179876"/>
                </a:moveTo>
                <a:lnTo>
                  <a:pt x="673759" y="3557"/>
                </a:lnTo>
                <a:lnTo>
                  <a:pt x="2042338" y="0"/>
                </a:lnTo>
                <a:lnTo>
                  <a:pt x="2723717" y="1191811"/>
                </a:lnTo>
                <a:lnTo>
                  <a:pt x="2036750" y="2358993"/>
                </a:lnTo>
                <a:lnTo>
                  <a:pt x="684173" y="2365340"/>
                </a:lnTo>
                <a:lnTo>
                  <a:pt x="0" y="1179876"/>
                </a:lnTo>
                <a:close/>
              </a:path>
            </a:pathLst>
          </a:custGeom>
          <a:solidFill>
            <a:srgbClr val="7795A3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kern="0">
              <a:solidFill>
                <a:srgbClr val="244D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exagon 2"/>
          <p:cNvSpPr>
            <a:spLocks noChangeAspect="1"/>
          </p:cNvSpPr>
          <p:nvPr/>
        </p:nvSpPr>
        <p:spPr>
          <a:xfrm>
            <a:off x="-153972" y="2082740"/>
            <a:ext cx="2287991" cy="1986380"/>
          </a:xfrm>
          <a:custGeom>
            <a:avLst/>
            <a:gdLst>
              <a:gd name="connsiteX0" fmla="*/ 0 w 2637865"/>
              <a:gd name="connsiteY0" fmla="*/ 1179879 h 2359757"/>
              <a:gd name="connsiteX1" fmla="*/ 589939 w 2637865"/>
              <a:gd name="connsiteY1" fmla="*/ 1 h 2359757"/>
              <a:gd name="connsiteX2" fmla="*/ 2047926 w 2637865"/>
              <a:gd name="connsiteY2" fmla="*/ 1 h 2359757"/>
              <a:gd name="connsiteX3" fmla="*/ 2637865 w 2637865"/>
              <a:gd name="connsiteY3" fmla="*/ 1179879 h 2359757"/>
              <a:gd name="connsiteX4" fmla="*/ 2047926 w 2637865"/>
              <a:gd name="connsiteY4" fmla="*/ 2359756 h 2359757"/>
              <a:gd name="connsiteX5" fmla="*/ 589939 w 2637865"/>
              <a:gd name="connsiteY5" fmla="*/ 2359756 h 2359757"/>
              <a:gd name="connsiteX6" fmla="*/ 0 w 2637865"/>
              <a:gd name="connsiteY6" fmla="*/ 1179879 h 2359757"/>
              <a:gd name="connsiteX0" fmla="*/ 0 w 2637865"/>
              <a:gd name="connsiteY0" fmla="*/ 1179878 h 2368899"/>
              <a:gd name="connsiteX1" fmla="*/ 589939 w 2637865"/>
              <a:gd name="connsiteY1" fmla="*/ 0 h 2368899"/>
              <a:gd name="connsiteX2" fmla="*/ 2047926 w 2637865"/>
              <a:gd name="connsiteY2" fmla="*/ 0 h 2368899"/>
              <a:gd name="connsiteX3" fmla="*/ 2637865 w 2637865"/>
              <a:gd name="connsiteY3" fmla="*/ 1179878 h 2368899"/>
              <a:gd name="connsiteX4" fmla="*/ 2047926 w 2637865"/>
              <a:gd name="connsiteY4" fmla="*/ 2359755 h 2368899"/>
              <a:gd name="connsiteX5" fmla="*/ 717955 w 2637865"/>
              <a:gd name="connsiteY5" fmla="*/ 2368899 h 2368899"/>
              <a:gd name="connsiteX6" fmla="*/ 0 w 2637865"/>
              <a:gd name="connsiteY6" fmla="*/ 1179878 h 2368899"/>
              <a:gd name="connsiteX0" fmla="*/ 0 w 2637865"/>
              <a:gd name="connsiteY0" fmla="*/ 1179878 h 2378043"/>
              <a:gd name="connsiteX1" fmla="*/ 589939 w 2637865"/>
              <a:gd name="connsiteY1" fmla="*/ 0 h 2378043"/>
              <a:gd name="connsiteX2" fmla="*/ 2047926 w 2637865"/>
              <a:gd name="connsiteY2" fmla="*/ 0 h 2378043"/>
              <a:gd name="connsiteX3" fmla="*/ 2637865 w 2637865"/>
              <a:gd name="connsiteY3" fmla="*/ 1179878 h 2378043"/>
              <a:gd name="connsiteX4" fmla="*/ 2047926 w 2637865"/>
              <a:gd name="connsiteY4" fmla="*/ 2359755 h 2378043"/>
              <a:gd name="connsiteX5" fmla="*/ 644803 w 2637865"/>
              <a:gd name="connsiteY5" fmla="*/ 2378043 h 2378043"/>
              <a:gd name="connsiteX6" fmla="*/ 0 w 2637865"/>
              <a:gd name="connsiteY6" fmla="*/ 1179878 h 2378043"/>
              <a:gd name="connsiteX0" fmla="*/ 0 w 2683585"/>
              <a:gd name="connsiteY0" fmla="*/ 1189022 h 2378043"/>
              <a:gd name="connsiteX1" fmla="*/ 635659 w 2683585"/>
              <a:gd name="connsiteY1" fmla="*/ 0 h 2378043"/>
              <a:gd name="connsiteX2" fmla="*/ 2093646 w 2683585"/>
              <a:gd name="connsiteY2" fmla="*/ 0 h 2378043"/>
              <a:gd name="connsiteX3" fmla="*/ 2683585 w 2683585"/>
              <a:gd name="connsiteY3" fmla="*/ 1179878 h 2378043"/>
              <a:gd name="connsiteX4" fmla="*/ 2093646 w 2683585"/>
              <a:gd name="connsiteY4" fmla="*/ 2359755 h 2378043"/>
              <a:gd name="connsiteX5" fmla="*/ 690523 w 2683585"/>
              <a:gd name="connsiteY5" fmla="*/ 2378043 h 2378043"/>
              <a:gd name="connsiteX6" fmla="*/ 0 w 2683585"/>
              <a:gd name="connsiteY6" fmla="*/ 1189022 h 2378043"/>
              <a:gd name="connsiteX0" fmla="*/ 0 w 2546425"/>
              <a:gd name="connsiteY0" fmla="*/ 1189022 h 2378043"/>
              <a:gd name="connsiteX1" fmla="*/ 635659 w 2546425"/>
              <a:gd name="connsiteY1" fmla="*/ 0 h 2378043"/>
              <a:gd name="connsiteX2" fmla="*/ 2093646 w 2546425"/>
              <a:gd name="connsiteY2" fmla="*/ 0 h 2378043"/>
              <a:gd name="connsiteX3" fmla="*/ 2546425 w 2546425"/>
              <a:gd name="connsiteY3" fmla="*/ 1189022 h 2378043"/>
              <a:gd name="connsiteX4" fmla="*/ 2093646 w 2546425"/>
              <a:gd name="connsiteY4" fmla="*/ 2359755 h 2378043"/>
              <a:gd name="connsiteX5" fmla="*/ 690523 w 2546425"/>
              <a:gd name="connsiteY5" fmla="*/ 2378043 h 2378043"/>
              <a:gd name="connsiteX6" fmla="*/ 0 w 2546425"/>
              <a:gd name="connsiteY6" fmla="*/ 1189022 h 2378043"/>
              <a:gd name="connsiteX0" fmla="*/ 0 w 2711017"/>
              <a:gd name="connsiteY0" fmla="*/ 1189022 h 2378043"/>
              <a:gd name="connsiteX1" fmla="*/ 635659 w 2711017"/>
              <a:gd name="connsiteY1" fmla="*/ 0 h 2378043"/>
              <a:gd name="connsiteX2" fmla="*/ 2093646 w 2711017"/>
              <a:gd name="connsiteY2" fmla="*/ 0 h 2378043"/>
              <a:gd name="connsiteX3" fmla="*/ 2711017 w 2711017"/>
              <a:gd name="connsiteY3" fmla="*/ 1207310 h 2378043"/>
              <a:gd name="connsiteX4" fmla="*/ 2093646 w 2711017"/>
              <a:gd name="connsiteY4" fmla="*/ 2359755 h 2378043"/>
              <a:gd name="connsiteX5" fmla="*/ 690523 w 2711017"/>
              <a:gd name="connsiteY5" fmla="*/ 2378043 h 2378043"/>
              <a:gd name="connsiteX6" fmla="*/ 0 w 2711017"/>
              <a:gd name="connsiteY6" fmla="*/ 1189022 h 2378043"/>
              <a:gd name="connsiteX0" fmla="*/ 0 w 2711017"/>
              <a:gd name="connsiteY0" fmla="*/ 1189022 h 2378043"/>
              <a:gd name="connsiteX1" fmla="*/ 635659 w 2711017"/>
              <a:gd name="connsiteY1" fmla="*/ 0 h 2378043"/>
              <a:gd name="connsiteX2" fmla="*/ 2029638 w 2711017"/>
              <a:gd name="connsiteY2" fmla="*/ 9147 h 2378043"/>
              <a:gd name="connsiteX3" fmla="*/ 2711017 w 2711017"/>
              <a:gd name="connsiteY3" fmla="*/ 1207310 h 2378043"/>
              <a:gd name="connsiteX4" fmla="*/ 2093646 w 2711017"/>
              <a:gd name="connsiteY4" fmla="*/ 2359755 h 2378043"/>
              <a:gd name="connsiteX5" fmla="*/ 690523 w 2711017"/>
              <a:gd name="connsiteY5" fmla="*/ 2378043 h 2378043"/>
              <a:gd name="connsiteX6" fmla="*/ 0 w 2711017"/>
              <a:gd name="connsiteY6" fmla="*/ 1189022 h 2378043"/>
              <a:gd name="connsiteX0" fmla="*/ 0 w 2711017"/>
              <a:gd name="connsiteY0" fmla="*/ 1189022 h 2378043"/>
              <a:gd name="connsiteX1" fmla="*/ 635659 w 2711017"/>
              <a:gd name="connsiteY1" fmla="*/ 0 h 2378043"/>
              <a:gd name="connsiteX2" fmla="*/ 2029638 w 2711017"/>
              <a:gd name="connsiteY2" fmla="*/ 9147 h 2378043"/>
              <a:gd name="connsiteX3" fmla="*/ 2711017 w 2711017"/>
              <a:gd name="connsiteY3" fmla="*/ 1207310 h 2378043"/>
              <a:gd name="connsiteX4" fmla="*/ 2011350 w 2711017"/>
              <a:gd name="connsiteY4" fmla="*/ 2368901 h 2378043"/>
              <a:gd name="connsiteX5" fmla="*/ 690523 w 2711017"/>
              <a:gd name="connsiteY5" fmla="*/ 2378043 h 2378043"/>
              <a:gd name="connsiteX6" fmla="*/ 0 w 2711017"/>
              <a:gd name="connsiteY6" fmla="*/ 1189022 h 2378043"/>
              <a:gd name="connsiteX0" fmla="*/ 0 w 2711017"/>
              <a:gd name="connsiteY0" fmla="*/ 1189022 h 2378048"/>
              <a:gd name="connsiteX1" fmla="*/ 635659 w 2711017"/>
              <a:gd name="connsiteY1" fmla="*/ 0 h 2378048"/>
              <a:gd name="connsiteX2" fmla="*/ 2029638 w 2711017"/>
              <a:gd name="connsiteY2" fmla="*/ 9147 h 2378048"/>
              <a:gd name="connsiteX3" fmla="*/ 2711017 w 2711017"/>
              <a:gd name="connsiteY3" fmla="*/ 1207310 h 2378048"/>
              <a:gd name="connsiteX4" fmla="*/ 1965630 w 2711017"/>
              <a:gd name="connsiteY4" fmla="*/ 2378048 h 2378048"/>
              <a:gd name="connsiteX5" fmla="*/ 690523 w 2711017"/>
              <a:gd name="connsiteY5" fmla="*/ 2378043 h 2378048"/>
              <a:gd name="connsiteX6" fmla="*/ 0 w 2711017"/>
              <a:gd name="connsiteY6" fmla="*/ 1189022 h 2378048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690523 w 2711017"/>
              <a:gd name="connsiteY5" fmla="*/ 2378043 h 2387195"/>
              <a:gd name="connsiteX6" fmla="*/ 0 w 2711017"/>
              <a:gd name="connsiteY6" fmla="*/ 1189022 h 2387195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763675 w 2711017"/>
              <a:gd name="connsiteY5" fmla="*/ 2387190 h 2387195"/>
              <a:gd name="connsiteX6" fmla="*/ 0 w 2711017"/>
              <a:gd name="connsiteY6" fmla="*/ 1189022 h 2387195"/>
              <a:gd name="connsiteX0" fmla="*/ 0 w 2711017"/>
              <a:gd name="connsiteY0" fmla="*/ 1189022 h 2396337"/>
              <a:gd name="connsiteX1" fmla="*/ 635659 w 2711017"/>
              <a:gd name="connsiteY1" fmla="*/ 0 h 2396337"/>
              <a:gd name="connsiteX2" fmla="*/ 2029638 w 2711017"/>
              <a:gd name="connsiteY2" fmla="*/ 9147 h 2396337"/>
              <a:gd name="connsiteX3" fmla="*/ 2711017 w 2711017"/>
              <a:gd name="connsiteY3" fmla="*/ 1207310 h 2396337"/>
              <a:gd name="connsiteX4" fmla="*/ 2011350 w 2711017"/>
              <a:gd name="connsiteY4" fmla="*/ 2387195 h 2396337"/>
              <a:gd name="connsiteX5" fmla="*/ 699667 w 2711017"/>
              <a:gd name="connsiteY5" fmla="*/ 2396337 h 2396337"/>
              <a:gd name="connsiteX6" fmla="*/ 0 w 2711017"/>
              <a:gd name="connsiteY6" fmla="*/ 1189022 h 2396337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772819 w 2711017"/>
              <a:gd name="connsiteY5" fmla="*/ 2140232 h 2387195"/>
              <a:gd name="connsiteX6" fmla="*/ 0 w 2711017"/>
              <a:gd name="connsiteY6" fmla="*/ 1189022 h 2387195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690523 w 2711017"/>
              <a:gd name="connsiteY5" fmla="*/ 2387190 h 2387195"/>
              <a:gd name="connsiteX6" fmla="*/ 0 w 2711017"/>
              <a:gd name="connsiteY6" fmla="*/ 1189022 h 2387195"/>
              <a:gd name="connsiteX0" fmla="*/ 0 w 2711017"/>
              <a:gd name="connsiteY0" fmla="*/ 1189022 h 2387190"/>
              <a:gd name="connsiteX1" fmla="*/ 635659 w 2711017"/>
              <a:gd name="connsiteY1" fmla="*/ 0 h 2387190"/>
              <a:gd name="connsiteX2" fmla="*/ 2029638 w 2711017"/>
              <a:gd name="connsiteY2" fmla="*/ 9147 h 2387190"/>
              <a:gd name="connsiteX3" fmla="*/ 2711017 w 2711017"/>
              <a:gd name="connsiteY3" fmla="*/ 1207310 h 2387190"/>
              <a:gd name="connsiteX4" fmla="*/ 1941500 w 2711017"/>
              <a:gd name="connsiteY4" fmla="*/ 2190289 h 2387190"/>
              <a:gd name="connsiteX5" fmla="*/ 690523 w 2711017"/>
              <a:gd name="connsiteY5" fmla="*/ 2387190 h 2387190"/>
              <a:gd name="connsiteX6" fmla="*/ 0 w 2711017"/>
              <a:gd name="connsiteY6" fmla="*/ 1189022 h 2387190"/>
              <a:gd name="connsiteX0" fmla="*/ 0 w 2711017"/>
              <a:gd name="connsiteY0" fmla="*/ 1189022 h 2387190"/>
              <a:gd name="connsiteX1" fmla="*/ 635659 w 2711017"/>
              <a:gd name="connsiteY1" fmla="*/ 0 h 2387190"/>
              <a:gd name="connsiteX2" fmla="*/ 2029638 w 2711017"/>
              <a:gd name="connsiteY2" fmla="*/ 9147 h 2387190"/>
              <a:gd name="connsiteX3" fmla="*/ 2711017 w 2711017"/>
              <a:gd name="connsiteY3" fmla="*/ 1207310 h 2387190"/>
              <a:gd name="connsiteX4" fmla="*/ 2036750 w 2711017"/>
              <a:gd name="connsiteY4" fmla="*/ 2368140 h 2387190"/>
              <a:gd name="connsiteX5" fmla="*/ 690523 w 2711017"/>
              <a:gd name="connsiteY5" fmla="*/ 2387190 h 2387190"/>
              <a:gd name="connsiteX6" fmla="*/ 0 w 2711017"/>
              <a:gd name="connsiteY6" fmla="*/ 1189022 h 2387190"/>
              <a:gd name="connsiteX0" fmla="*/ 0 w 2711017"/>
              <a:gd name="connsiteY0" fmla="*/ 1189022 h 2368140"/>
              <a:gd name="connsiteX1" fmla="*/ 635659 w 2711017"/>
              <a:gd name="connsiteY1" fmla="*/ 0 h 2368140"/>
              <a:gd name="connsiteX2" fmla="*/ 2029638 w 2711017"/>
              <a:gd name="connsiteY2" fmla="*/ 9147 h 2368140"/>
              <a:gd name="connsiteX3" fmla="*/ 2711017 w 2711017"/>
              <a:gd name="connsiteY3" fmla="*/ 1207310 h 2368140"/>
              <a:gd name="connsiteX4" fmla="*/ 2036750 w 2711017"/>
              <a:gd name="connsiteY4" fmla="*/ 2368140 h 2368140"/>
              <a:gd name="connsiteX5" fmla="*/ 798473 w 2711017"/>
              <a:gd name="connsiteY5" fmla="*/ 2133118 h 2368140"/>
              <a:gd name="connsiteX6" fmla="*/ 0 w 2711017"/>
              <a:gd name="connsiteY6" fmla="*/ 1189022 h 2368140"/>
              <a:gd name="connsiteX0" fmla="*/ 0 w 2711017"/>
              <a:gd name="connsiteY0" fmla="*/ 1189022 h 2374487"/>
              <a:gd name="connsiteX1" fmla="*/ 635659 w 2711017"/>
              <a:gd name="connsiteY1" fmla="*/ 0 h 2374487"/>
              <a:gd name="connsiteX2" fmla="*/ 2029638 w 2711017"/>
              <a:gd name="connsiteY2" fmla="*/ 9147 h 2374487"/>
              <a:gd name="connsiteX3" fmla="*/ 2711017 w 2711017"/>
              <a:gd name="connsiteY3" fmla="*/ 1207310 h 2374487"/>
              <a:gd name="connsiteX4" fmla="*/ 2036750 w 2711017"/>
              <a:gd name="connsiteY4" fmla="*/ 2368140 h 2374487"/>
              <a:gd name="connsiteX5" fmla="*/ 684173 w 2711017"/>
              <a:gd name="connsiteY5" fmla="*/ 2374487 h 2374487"/>
              <a:gd name="connsiteX6" fmla="*/ 0 w 2711017"/>
              <a:gd name="connsiteY6" fmla="*/ 1189022 h 2374487"/>
              <a:gd name="connsiteX0" fmla="*/ 0 w 2723717"/>
              <a:gd name="connsiteY0" fmla="*/ 1189022 h 2374487"/>
              <a:gd name="connsiteX1" fmla="*/ 635659 w 2723717"/>
              <a:gd name="connsiteY1" fmla="*/ 0 h 2374487"/>
              <a:gd name="connsiteX2" fmla="*/ 2029638 w 2723717"/>
              <a:gd name="connsiteY2" fmla="*/ 9147 h 2374487"/>
              <a:gd name="connsiteX3" fmla="*/ 2723717 w 2723717"/>
              <a:gd name="connsiteY3" fmla="*/ 1200958 h 2374487"/>
              <a:gd name="connsiteX4" fmla="*/ 2036750 w 2723717"/>
              <a:gd name="connsiteY4" fmla="*/ 2368140 h 2374487"/>
              <a:gd name="connsiteX5" fmla="*/ 684173 w 2723717"/>
              <a:gd name="connsiteY5" fmla="*/ 2374487 h 2374487"/>
              <a:gd name="connsiteX6" fmla="*/ 0 w 2723717"/>
              <a:gd name="connsiteY6" fmla="*/ 1189022 h 2374487"/>
              <a:gd name="connsiteX0" fmla="*/ 0 w 2723717"/>
              <a:gd name="connsiteY0" fmla="*/ 1179875 h 2365340"/>
              <a:gd name="connsiteX1" fmla="*/ 667409 w 2723717"/>
              <a:gd name="connsiteY1" fmla="*/ 130593 h 2365340"/>
              <a:gd name="connsiteX2" fmla="*/ 20296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5 h 2365340"/>
              <a:gd name="connsiteX0" fmla="*/ 0 w 2723717"/>
              <a:gd name="connsiteY0" fmla="*/ 1179875 h 2365340"/>
              <a:gd name="connsiteX1" fmla="*/ 673759 w 2723717"/>
              <a:gd name="connsiteY1" fmla="*/ 3557 h 2365340"/>
              <a:gd name="connsiteX2" fmla="*/ 20296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5 h 2365340"/>
              <a:gd name="connsiteX0" fmla="*/ 0 w 2723717"/>
              <a:gd name="connsiteY0" fmla="*/ 1176318 h 2361783"/>
              <a:gd name="connsiteX1" fmla="*/ 673759 w 2723717"/>
              <a:gd name="connsiteY1" fmla="*/ 0 h 2361783"/>
              <a:gd name="connsiteX2" fmla="*/ 1959788 w 2723717"/>
              <a:gd name="connsiteY2" fmla="*/ 244163 h 2361783"/>
              <a:gd name="connsiteX3" fmla="*/ 2723717 w 2723717"/>
              <a:gd name="connsiteY3" fmla="*/ 1188254 h 2361783"/>
              <a:gd name="connsiteX4" fmla="*/ 2036750 w 2723717"/>
              <a:gd name="connsiteY4" fmla="*/ 2355436 h 2361783"/>
              <a:gd name="connsiteX5" fmla="*/ 684173 w 2723717"/>
              <a:gd name="connsiteY5" fmla="*/ 2361783 h 2361783"/>
              <a:gd name="connsiteX6" fmla="*/ 0 w 2723717"/>
              <a:gd name="connsiteY6" fmla="*/ 1176318 h 2361783"/>
              <a:gd name="connsiteX0" fmla="*/ 0 w 2723717"/>
              <a:gd name="connsiteY0" fmla="*/ 1179875 h 2365340"/>
              <a:gd name="connsiteX1" fmla="*/ 673759 w 2723717"/>
              <a:gd name="connsiteY1" fmla="*/ 3557 h 2365340"/>
              <a:gd name="connsiteX2" fmla="*/ 20423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5 h 2365340"/>
              <a:gd name="connsiteX0" fmla="*/ 0 w 2457017"/>
              <a:gd name="connsiteY0" fmla="*/ 1186227 h 2365340"/>
              <a:gd name="connsiteX1" fmla="*/ 407059 w 2457017"/>
              <a:gd name="connsiteY1" fmla="*/ 3557 h 2365340"/>
              <a:gd name="connsiteX2" fmla="*/ 1775638 w 2457017"/>
              <a:gd name="connsiteY2" fmla="*/ 0 h 2365340"/>
              <a:gd name="connsiteX3" fmla="*/ 2457017 w 2457017"/>
              <a:gd name="connsiteY3" fmla="*/ 1191811 h 2365340"/>
              <a:gd name="connsiteX4" fmla="*/ 1770050 w 2457017"/>
              <a:gd name="connsiteY4" fmla="*/ 2358993 h 2365340"/>
              <a:gd name="connsiteX5" fmla="*/ 417473 w 2457017"/>
              <a:gd name="connsiteY5" fmla="*/ 2365340 h 2365340"/>
              <a:gd name="connsiteX6" fmla="*/ 0 w 2457017"/>
              <a:gd name="connsiteY6" fmla="*/ 1186227 h 2365340"/>
              <a:gd name="connsiteX0" fmla="*/ 0 w 2723717"/>
              <a:gd name="connsiteY0" fmla="*/ 1179876 h 2365340"/>
              <a:gd name="connsiteX1" fmla="*/ 673759 w 2723717"/>
              <a:gd name="connsiteY1" fmla="*/ 3557 h 2365340"/>
              <a:gd name="connsiteX2" fmla="*/ 20423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6 h 23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23717" h="2365340">
                <a:moveTo>
                  <a:pt x="0" y="1179876"/>
                </a:moveTo>
                <a:lnTo>
                  <a:pt x="673759" y="3557"/>
                </a:lnTo>
                <a:lnTo>
                  <a:pt x="2042338" y="0"/>
                </a:lnTo>
                <a:lnTo>
                  <a:pt x="2723717" y="1191811"/>
                </a:lnTo>
                <a:lnTo>
                  <a:pt x="2036750" y="2358993"/>
                </a:lnTo>
                <a:lnTo>
                  <a:pt x="684173" y="2365340"/>
                </a:lnTo>
                <a:lnTo>
                  <a:pt x="0" y="1179876"/>
                </a:lnTo>
                <a:close/>
              </a:path>
            </a:pathLst>
          </a:custGeom>
          <a:solidFill>
            <a:srgbClr val="7795A3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kern="0">
              <a:solidFill>
                <a:srgbClr val="244D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645939"/>
      </p:ext>
    </p:extLst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0B653-13F7-2542-8EE2-E90933939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C621A-F72C-144B-A0BE-6B1E2CBE1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63F2F3-1511-2942-895C-679AA3AAF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7D5D2A-69A5-F545-A96E-9C6E34036D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C11A84-14CC-7441-BFAB-6E2358C05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DBE683-10D6-5E4C-A14B-401DDDE89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6ED6B27A-6332-D742-BD07-6CDDD9520A9F}" type="datetime1">
              <a:rPr lang="en-US" smtClean="0"/>
              <a:t>5/9/2023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84E5D5-8292-8443-8912-01DF31037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4F0886-7F3E-C54F-B264-98655F014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5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500" y="4953000"/>
            <a:ext cx="6902196" cy="978729"/>
          </a:xfrm>
        </p:spPr>
        <p:txBody>
          <a:bodyPr wrap="square" anchor="t" anchorCtr="0">
            <a:spAutoFit/>
          </a:bodyPr>
          <a:lstStyle>
            <a:lvl1pPr algn="l">
              <a:defRPr sz="3200" b="1" i="0" baseline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/>
              <a:t>The New Animated Science </a:t>
            </a:r>
            <a:br>
              <a:rPr lang="en-US"/>
            </a:br>
            <a:r>
              <a:rPr lang="en-US"/>
              <a:t>Mission Directorate Template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668832" y="4928616"/>
            <a:ext cx="4048125" cy="313944"/>
          </a:xfrm>
        </p:spPr>
        <p:txBody>
          <a:bodyPr>
            <a:normAutofit/>
          </a:bodyPr>
          <a:lstStyle>
            <a:lvl1pPr marL="0" indent="0" algn="r">
              <a:buNone/>
              <a:defRPr sz="1800" b="1" baseline="0">
                <a:solidFill>
                  <a:srgbClr val="244D60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marL="228600" marR="0" lvl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644765" y="5254435"/>
            <a:ext cx="4071938" cy="1012825"/>
          </a:xfrm>
        </p:spPr>
        <p:txBody>
          <a:bodyPr>
            <a:noAutofit/>
          </a:bodyPr>
          <a:lstStyle>
            <a:lvl1pPr marL="0" indent="0" algn="r">
              <a:spcBef>
                <a:spcPts val="400"/>
              </a:spcBef>
              <a:buFont typeface="Arial" charset="0"/>
              <a:buNone/>
              <a:defRPr sz="1800" baseline="0">
                <a:solidFill>
                  <a:srgbClr val="244D60"/>
                </a:solidFill>
              </a:defRPr>
            </a:lvl1pPr>
            <a:lvl2pPr marL="4572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2pPr>
            <a:lvl3pPr marL="9144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3pPr>
            <a:lvl4pPr marL="13716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4pPr>
            <a:lvl5pPr marL="18288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Organization</a:t>
            </a:r>
          </a:p>
          <a:p>
            <a:pPr lvl="0"/>
            <a:r>
              <a:rPr lang="en-US"/>
              <a:t>Contact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644765" y="6339395"/>
            <a:ext cx="4071938" cy="317437"/>
          </a:xfrm>
        </p:spPr>
        <p:txBody>
          <a:bodyPr>
            <a:noAutofit/>
          </a:bodyPr>
          <a:lstStyle>
            <a:lvl1pPr marL="0" indent="0" algn="r">
              <a:spcBef>
                <a:spcPts val="400"/>
              </a:spcBef>
              <a:buFont typeface="Arial" charset="0"/>
              <a:buNone/>
              <a:defRPr sz="1400" baseline="0">
                <a:solidFill>
                  <a:srgbClr val="244D60"/>
                </a:solidFill>
              </a:defRPr>
            </a:lvl1pPr>
            <a:lvl2pPr marL="4572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2pPr>
            <a:lvl3pPr marL="9144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3pPr>
            <a:lvl4pPr marL="13716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4pPr>
            <a:lvl5pPr marL="18288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5pPr>
          </a:lstStyle>
          <a:p>
            <a:pPr lvl="0"/>
            <a:r>
              <a:rPr lang="en-US"/>
              <a:t>MONTH YEAR</a:t>
            </a:r>
          </a:p>
        </p:txBody>
      </p:sp>
    </p:spTree>
    <p:extLst>
      <p:ext uri="{BB962C8B-B14F-4D97-AF65-F5344CB8AC3E}">
        <p14:creationId xmlns:p14="http://schemas.microsoft.com/office/powerpoint/2010/main" val="76703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120">
          <p15:clr>
            <a:srgbClr val="FBAE40"/>
          </p15:clr>
        </p15:guide>
        <p15:guide id="2" pos="7320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CDA10E9-5C67-4148-864B-F3F3C56C3A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rgbClr val="C7A16D"/>
              </a:gs>
              <a:gs pos="73000">
                <a:srgbClr val="5C7A8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8366573-8E41-884C-9A46-968B69E936A7}"/>
              </a:ext>
            </a:extLst>
          </p:cNvPr>
          <p:cNvGrpSpPr/>
          <p:nvPr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F3E06820-AF45-8447-870A-93CC24EA81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3D5EB"/>
                </a:gs>
                <a:gs pos="100000">
                  <a:srgbClr val="A1C7E2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6CB6D904-E209-9448-B66C-46D6E4395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0091EB8C-663B-8A41-BB64-1DECFB769A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7D9EB"/>
                </a:gs>
                <a:gs pos="85000">
                  <a:srgbClr val="9BC2D8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1CD0F9D4-562D-0246-864A-D56E121E5335}"/>
              </a:ext>
            </a:extLst>
          </p:cNvPr>
          <p:cNvSpPr/>
          <p:nvPr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1104144"/>
            <a:ext cx="10393680" cy="646331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271860"/>
            <a:ext cx="10619923" cy="1623008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4704-39CE-4618-B986-6BC665E59462}" type="datetime1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FOR INTERNAL NASA USE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AE3F7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A91351B-A7BF-42B3-9003-7461DB3E1D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rgbClr val="C7A16D"/>
              </a:gs>
              <a:gs pos="73000">
                <a:srgbClr val="5C7A8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4AF3A60-A982-4E00-8639-B19F1A3554AA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8CC3BD0F-9DB3-45DC-B002-E840FE495F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3D5EB"/>
                </a:gs>
                <a:gs pos="100000">
                  <a:srgbClr val="A1C7E2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4ED637F-9623-42A3-836F-AD3494A52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42A62930-0534-4C4C-B7ED-C338B53537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7D9EB"/>
                </a:gs>
                <a:gs pos="85000">
                  <a:srgbClr val="9BC2D8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62E754D-6691-43D5-A895-2016722F8D48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18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37B998-9718-4843-A842-5D6256680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9E70AEB-97F5-0F48-9A3F-D180606A03F2}"/>
              </a:ext>
            </a:extLst>
          </p:cNvPr>
          <p:cNvSpPr/>
          <p:nvPr/>
        </p:nvSpPr>
        <p:spPr>
          <a:xfrm>
            <a:off x="0" y="2463616"/>
            <a:ext cx="12192000" cy="1713654"/>
          </a:xfrm>
          <a:prstGeom prst="rect">
            <a:avLst/>
          </a:prstGeom>
          <a:gradFill flip="none" rotWithShape="1">
            <a:gsLst>
              <a:gs pos="100000">
                <a:srgbClr val="BFE5FF">
                  <a:alpha val="37000"/>
                </a:srgbClr>
              </a:gs>
              <a:gs pos="85000">
                <a:srgbClr val="BFE5FF">
                  <a:alpha val="95000"/>
                </a:srgbClr>
              </a:gs>
              <a:gs pos="53000">
                <a:srgbClr val="BFE5FF"/>
              </a:gs>
              <a:gs pos="14000">
                <a:srgbClr val="BFE5FF">
                  <a:alpha val="95000"/>
                </a:srgbClr>
              </a:gs>
              <a:gs pos="0">
                <a:srgbClr val="BFE5FF">
                  <a:alpha val="37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254000" sx="103000" sy="103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BE70F-03DA-4747-9669-09C46A6A9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016567"/>
            <a:ext cx="10515600" cy="646331"/>
          </a:xfrm>
        </p:spPr>
        <p:txBody>
          <a:bodyPr anchor="ctr">
            <a:spAutoFit/>
          </a:bodyPr>
          <a:lstStyle>
            <a:lvl1pPr algn="ctr"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2EFE-7EAA-2042-BFD5-33177FA6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910A7-9498-4979-932E-0712748B07C6}" type="datetime1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1DCC9-6755-1C41-A923-BB12EA8B5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FOR INTERNAL NASA USE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B372-536E-3149-8638-387946DF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05C972-C234-44D2-B040-6DD95830D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44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2368"/>
            <a:ext cx="10515600" cy="656591"/>
          </a:xfrm>
        </p:spPr>
        <p:txBody>
          <a:bodyPr anchor="t" anchorCtr="0">
            <a:sp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067800" y="6356352"/>
            <a:ext cx="2743200" cy="365125"/>
          </a:xfrm>
        </p:spPr>
        <p:txBody>
          <a:bodyPr/>
          <a:lstStyle/>
          <a:p>
            <a:fld id="{2805C972-C234-44D2-B040-6DD95830DD33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</p:spPr>
        <p:txBody>
          <a:bodyPr/>
          <a:lstStyle>
            <a:lvl1pPr>
              <a:defRPr>
                <a:solidFill>
                  <a:srgbClr val="244D60"/>
                </a:solidFill>
              </a:defRPr>
            </a:lvl1pPr>
            <a:lvl2pPr>
              <a:defRPr>
                <a:solidFill>
                  <a:srgbClr val="244D60"/>
                </a:solidFill>
              </a:defRPr>
            </a:lvl2pPr>
            <a:lvl3pPr>
              <a:defRPr>
                <a:solidFill>
                  <a:srgbClr val="244D60"/>
                </a:solidFill>
              </a:defRPr>
            </a:lvl3pPr>
            <a:lvl4pPr>
              <a:defRPr b="0">
                <a:solidFill>
                  <a:srgbClr val="244D60"/>
                </a:solidFill>
              </a:defRPr>
            </a:lvl4pPr>
            <a:lvl5pPr>
              <a:defRPr b="0">
                <a:solidFill>
                  <a:srgbClr val="244D6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8291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">
          <p15:clr>
            <a:srgbClr val="FBAE40"/>
          </p15:clr>
        </p15:guide>
        <p15:guide id="2" pos="528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2341"/>
            <a:ext cx="10515600" cy="646331"/>
          </a:xfrm>
        </p:spPr>
        <p:txBody>
          <a:bodyPr anchor="t" anchorCtr="0">
            <a:sp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2805C972-C234-44D2-B040-6DD95830DD33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rgbClr val="244D60"/>
                </a:solidFill>
              </a:defRPr>
            </a:lvl1pPr>
            <a:lvl2pPr>
              <a:defRPr>
                <a:solidFill>
                  <a:srgbClr val="244D60"/>
                </a:solidFill>
              </a:defRPr>
            </a:lvl2pPr>
            <a:lvl3pPr>
              <a:defRPr>
                <a:solidFill>
                  <a:srgbClr val="244D60"/>
                </a:solidFill>
              </a:defRPr>
            </a:lvl3pPr>
            <a:lvl4pPr>
              <a:defRPr b="0">
                <a:solidFill>
                  <a:srgbClr val="244D60"/>
                </a:solidFill>
              </a:defRPr>
            </a:lvl4pPr>
            <a:lvl5pPr>
              <a:defRPr b="0">
                <a:solidFill>
                  <a:srgbClr val="244D6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8535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">
          <p15:clr>
            <a:srgbClr val="FBAE40"/>
          </p15:clr>
        </p15:guide>
        <p15:guide id="2" pos="528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080" y="552368"/>
            <a:ext cx="10515600" cy="656591"/>
          </a:xfrm>
        </p:spPr>
        <p:txBody>
          <a:bodyPr anchor="t" anchorCtr="0">
            <a:sp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067800" y="6356432"/>
            <a:ext cx="27432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805C972-C234-44D2-B040-6DD95830D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04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">
          <p15:clr>
            <a:srgbClr val="FBAE40"/>
          </p15:clr>
        </p15:guide>
        <p15:guide id="2" pos="544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6A81FF6-946A-DC43-A10A-05616ECCCDB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1000">
                <a:srgbClr val="255B74"/>
              </a:gs>
              <a:gs pos="26000">
                <a:srgbClr val="05344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C1F9B709-0C3C-448D-BBFC-4729F83FDEBF}" type="datetime1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r>
              <a:rPr lang="en-US"/>
              <a:t>FOR INTERNAL NASA USE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805C972-C234-44D2-B040-6DD95830D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85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3408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62FBD-C138-3746-8BC5-B60198D20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789608-A7B3-F744-9813-503394FAA0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84244-EC32-D74F-8B03-A1D15CD7D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1656-17CF-4AF1-BC26-B92E5C3E82F5}" type="datetime1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8C5D4-442E-B54F-B6CD-5154787DD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INTERNAL NASA USE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63665-753D-C442-8F63-840279CCF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5C972-C234-44D2-B040-6DD95830D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28631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1104144"/>
            <a:ext cx="10393680" cy="646331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2271860"/>
            <a:ext cx="10619923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4441" y="6424167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B93785-14D6-458F-8098-E37FAFCDAC2F}" type="datetime1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9560" y="642261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FOR INTERNAL NASA USE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6ECA194-4DBF-4903-9B29-C424EBDAA30C}"/>
              </a:ext>
            </a:extLst>
          </p:cNvPr>
          <p:cNvGrpSpPr/>
          <p:nvPr userDrawn="1"/>
        </p:nvGrpSpPr>
        <p:grpSpPr>
          <a:xfrm>
            <a:off x="-18167" y="-10221"/>
            <a:ext cx="12210167" cy="6869357"/>
            <a:chOff x="0" y="-2662"/>
            <a:chExt cx="12192000" cy="685913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FB6E270-5883-418D-8370-5042631EB72E}"/>
                </a:ext>
              </a:extLst>
            </p:cNvPr>
            <p:cNvSpPr/>
            <p:nvPr userDrawn="1"/>
          </p:nvSpPr>
          <p:spPr>
            <a:xfrm>
              <a:off x="0" y="0"/>
              <a:ext cx="12192000" cy="6856474"/>
            </a:xfrm>
            <a:prstGeom prst="rect">
              <a:avLst/>
            </a:prstGeom>
            <a:solidFill>
              <a:srgbClr val="3A38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A687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FF8F74F-7EB9-4EA2-8BCD-231786946C8D}"/>
                </a:ext>
              </a:extLst>
            </p:cNvPr>
            <p:cNvSpPr/>
            <p:nvPr userDrawn="1"/>
          </p:nvSpPr>
          <p:spPr>
            <a:xfrm>
              <a:off x="0" y="-2662"/>
              <a:ext cx="12188952" cy="6856474"/>
            </a:xfrm>
            <a:prstGeom prst="rect">
              <a:avLst/>
            </a:prstGeom>
            <a:gradFill flip="none" rotWithShape="1">
              <a:gsLst>
                <a:gs pos="95000">
                  <a:srgbClr val="BA8681"/>
                </a:gs>
                <a:gs pos="59000">
                  <a:srgbClr val="A1767D"/>
                </a:gs>
                <a:gs pos="18000">
                  <a:srgbClr val="968AAD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A687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9A1F8D7-AEE6-4E2B-95E8-80297135434B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 flip="none" rotWithShape="1">
            <a:gsLst>
              <a:gs pos="0">
                <a:srgbClr val="B48889"/>
              </a:gs>
              <a:gs pos="74000">
                <a:srgbClr val="D69E8D"/>
              </a:gs>
              <a:gs pos="83000">
                <a:srgbClr val="D69E8D"/>
              </a:gs>
              <a:gs pos="100000">
                <a:srgbClr val="D69E8D"/>
              </a:gs>
            </a:gsLst>
            <a:lin ang="10800000" scaled="1"/>
            <a:tileRect/>
          </a:gradFill>
        </p:grpSpPr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4383AE9B-2483-4F7A-BCB8-03E77ED941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50175B2F-916B-4D2A-8B28-4480FE97B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4F85BA8C-7006-49F0-B916-908C4B0E29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9FE10526-5B11-42AE-88D8-6352A0A9300A}"/>
              </a:ext>
            </a:extLst>
          </p:cNvPr>
          <p:cNvSpPr/>
          <p:nvPr userDrawn="1"/>
        </p:nvSpPr>
        <p:spPr>
          <a:xfrm>
            <a:off x="-24105" y="160317"/>
            <a:ext cx="12240501" cy="6305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1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659C7A6-D5D7-AB4F-B44F-E7FCF674CF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24000" y="0"/>
            <a:ext cx="13716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CECC4-4379-4A86-A4C1-1EFE5C870504}" type="datetime1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FOR INTERNAL NASA USE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F6BF381-EC61-6849-8D46-8B15029926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42220" y="2930504"/>
            <a:ext cx="4907929" cy="440946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F570B87-6A33-6D43-B8E5-2F92176EA5DD}"/>
              </a:ext>
            </a:extLst>
          </p:cNvPr>
          <p:cNvGrpSpPr/>
          <p:nvPr userDrawn="1"/>
        </p:nvGrpSpPr>
        <p:grpSpPr>
          <a:xfrm>
            <a:off x="4150530" y="528603"/>
            <a:ext cx="4932340" cy="2120900"/>
            <a:chOff x="3761206" y="725010"/>
            <a:chExt cx="4932340" cy="21209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8470524-0B5B-5A46-A813-150DCBD612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088255" y="930910"/>
              <a:ext cx="787400" cy="7747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88C8E61-000C-D042-B85F-063A438D11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 rot="20357980">
              <a:off x="6559946" y="725010"/>
              <a:ext cx="2133600" cy="21209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A39668C-655F-F745-8FBC-0FE3FABD3D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3761206" y="2026497"/>
              <a:ext cx="1028700" cy="635000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EB35260-6306-BC40-B650-C58F4BFD897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142390" y="304799"/>
            <a:ext cx="2769575" cy="84042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1581810" y="4098400"/>
            <a:ext cx="4348566" cy="1431161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spcBef>
                <a:spcPts val="400"/>
              </a:spcBef>
            </a:pPr>
            <a:r>
              <a:rPr lang="en-US" b="1"/>
              <a:t>PRESENTER NAME</a:t>
            </a:r>
          </a:p>
          <a:p>
            <a:pPr>
              <a:spcBef>
                <a:spcPts val="400"/>
              </a:spcBef>
            </a:pPr>
            <a:r>
              <a:rPr lang="en-US"/>
              <a:t>Title</a:t>
            </a:r>
          </a:p>
          <a:p>
            <a:pPr>
              <a:spcBef>
                <a:spcPts val="400"/>
              </a:spcBef>
            </a:pPr>
            <a:r>
              <a:rPr lang="en-US"/>
              <a:t>Date</a:t>
            </a:r>
          </a:p>
          <a:p>
            <a:r>
              <a:rPr lang="en-US"/>
              <a:t>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692E3A0-72B3-2244-99BB-9447B75D90C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2207890" y="6075666"/>
            <a:ext cx="2755900" cy="3365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9D3622-563B-A444-94C9-1DB71C797B9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132957" y="5797540"/>
            <a:ext cx="838200" cy="8382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807836F-AE3D-4847-80B1-0343B9DAB76F}"/>
              </a:ext>
            </a:extLst>
          </p:cNvPr>
          <p:cNvGrpSpPr/>
          <p:nvPr userDrawn="1"/>
        </p:nvGrpSpPr>
        <p:grpSpPr>
          <a:xfrm>
            <a:off x="-473777" y="-10705"/>
            <a:ext cx="3197522" cy="6876906"/>
            <a:chOff x="-473777" y="-10705"/>
            <a:chExt cx="3197522" cy="6876906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84CFB6B8-C63B-414F-BD5D-4E036E37D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3777" y="-10705"/>
              <a:ext cx="3197522" cy="6152517"/>
            </a:xfrm>
            <a:custGeom>
              <a:avLst/>
              <a:gdLst>
                <a:gd name="T0" fmla="*/ 370 w 1003"/>
                <a:gd name="T1" fmla="*/ 0 h 1936"/>
                <a:gd name="T2" fmla="*/ 561 w 1003"/>
                <a:gd name="T3" fmla="*/ 1936 h 1936"/>
                <a:gd name="T4" fmla="*/ 1003 w 1003"/>
                <a:gd name="T5" fmla="*/ 3 h 1936"/>
                <a:gd name="T6" fmla="*/ 370 w 1003"/>
                <a:gd name="T7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3" h="1936">
                  <a:moveTo>
                    <a:pt x="370" y="0"/>
                  </a:moveTo>
                  <a:cubicBezTo>
                    <a:pt x="153" y="463"/>
                    <a:pt x="47" y="1140"/>
                    <a:pt x="561" y="1936"/>
                  </a:cubicBezTo>
                  <a:cubicBezTo>
                    <a:pt x="561" y="1936"/>
                    <a:pt x="0" y="907"/>
                    <a:pt x="1003" y="3"/>
                  </a:cubicBezTo>
                  <a:lnTo>
                    <a:pt x="370" y="0"/>
                  </a:lnTo>
                  <a:close/>
                </a:path>
              </a:pathLst>
            </a:custGeom>
            <a:gradFill flip="none" rotWithShape="1">
              <a:gsLst>
                <a:gs pos="97000">
                  <a:srgbClr val="68BAE1"/>
                </a:gs>
                <a:gs pos="3000">
                  <a:srgbClr val="88CFEB"/>
                </a:gs>
              </a:gsLst>
              <a:lin ang="0" scaled="0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E2067D73-15F5-EB41-9889-53FF5A33A5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253" y="-1132"/>
              <a:ext cx="1913089" cy="6867333"/>
            </a:xfrm>
            <a:custGeom>
              <a:avLst/>
              <a:gdLst>
                <a:gd name="T0" fmla="*/ 0 w 600"/>
                <a:gd name="T1" fmla="*/ 2161 h 2161"/>
                <a:gd name="T2" fmla="*/ 600 w 600"/>
                <a:gd name="T3" fmla="*/ 2161 h 2161"/>
                <a:gd name="T4" fmla="*/ 363 w 600"/>
                <a:gd name="T5" fmla="*/ 1903 h 2161"/>
                <a:gd name="T6" fmla="*/ 1 w 600"/>
                <a:gd name="T7" fmla="*/ 918 h 2161"/>
                <a:gd name="T8" fmla="*/ 0 w 600"/>
                <a:gd name="T9" fmla="*/ 2161 h 2161"/>
                <a:gd name="T10" fmla="*/ 1 w 600"/>
                <a:gd name="T11" fmla="*/ 536 h 2161"/>
                <a:gd name="T12" fmla="*/ 133 w 600"/>
                <a:gd name="T13" fmla="*/ 0 h 2161"/>
                <a:gd name="T14" fmla="*/ 0 w 600"/>
                <a:gd name="T15" fmla="*/ 0 h 2161"/>
                <a:gd name="T16" fmla="*/ 1 w 600"/>
                <a:gd name="T17" fmla="*/ 536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2161">
                  <a:moveTo>
                    <a:pt x="0" y="2161"/>
                  </a:moveTo>
                  <a:cubicBezTo>
                    <a:pt x="246" y="2161"/>
                    <a:pt x="600" y="2161"/>
                    <a:pt x="600" y="2161"/>
                  </a:cubicBezTo>
                  <a:cubicBezTo>
                    <a:pt x="521" y="2085"/>
                    <a:pt x="442" y="2000"/>
                    <a:pt x="363" y="1903"/>
                  </a:cubicBezTo>
                  <a:cubicBezTo>
                    <a:pt x="363" y="1903"/>
                    <a:pt x="58" y="1508"/>
                    <a:pt x="1" y="918"/>
                  </a:cubicBezTo>
                  <a:lnTo>
                    <a:pt x="0" y="2161"/>
                  </a:lnTo>
                  <a:close/>
                  <a:moveTo>
                    <a:pt x="1" y="536"/>
                  </a:moveTo>
                  <a:cubicBezTo>
                    <a:pt x="18" y="367"/>
                    <a:pt x="59" y="187"/>
                    <a:pt x="133" y="0"/>
                  </a:cubicBezTo>
                  <a:cubicBezTo>
                    <a:pt x="133" y="0"/>
                    <a:pt x="74" y="0"/>
                    <a:pt x="0" y="0"/>
                  </a:cubicBezTo>
                  <a:lnTo>
                    <a:pt x="1" y="53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FD5ED"/>
                </a:gs>
                <a:gs pos="71000">
                  <a:srgbClr val="52B3D9"/>
                </a:gs>
              </a:gsLst>
              <a:lin ang="21594000" scaled="0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4826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0.12383 0 " pathEditMode="relative" rAng="0" ptsTypes="AA">
                                      <p:cBhvr>
                                        <p:cTn id="6" dur="4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669 -0.35463 L -0.15169 -0.2213 " pathEditMode="relative" ptsTypes="AA">
                                      <p:cBhvr>
                                        <p:cTn id="8" dur="215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-0.02878 1.85185E-6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48148E-6 L -0.04323 -0.01898 " pathEditMode="relative" rAng="0" ptsTypes="AA">
                                      <p:cBhvr>
                                        <p:cTn id="12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" y="-94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59259E-6 L -0.04583 -0.06852 " pathEditMode="relative" rAng="0" ptsTypes="AA">
                                      <p:cBhvr>
                                        <p:cTn id="14" dur="16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2" y="-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352">
          <p15:clr>
            <a:srgbClr val="FBAE40"/>
          </p15:clr>
        </p15:guide>
        <p15:guide id="2" pos="336">
          <p15:clr>
            <a:srgbClr val="FBAE40"/>
          </p15:clr>
        </p15:guide>
        <p15:guide id="3" orient="horz" pos="2040">
          <p15:clr>
            <a:srgbClr val="FBAE40"/>
          </p15:clr>
        </p15:guide>
        <p15:guide id="4" pos="1056">
          <p15:clr>
            <a:srgbClr val="FBAE40"/>
          </p15:clr>
        </p15:guide>
        <p15:guide id="5" orient="horz" pos="26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519EC-0943-2646-9830-3E9E4D8F0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B5AD37D0-1C64-3342-BF81-1BC3096283AF}" type="datetime1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6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C939768-4B75-F242-A6B4-9CF5A8EECD8E}"/>
              </a:ext>
            </a:extLst>
          </p:cNvPr>
          <p:cNvGrpSpPr/>
          <p:nvPr userDrawn="1"/>
        </p:nvGrpSpPr>
        <p:grpSpPr>
          <a:xfrm>
            <a:off x="-18167" y="-10221"/>
            <a:ext cx="12210167" cy="6869357"/>
            <a:chOff x="0" y="-2662"/>
            <a:chExt cx="12192000" cy="685913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61BA50B-8B1F-A244-B375-F86C8E5436F9}"/>
                </a:ext>
              </a:extLst>
            </p:cNvPr>
            <p:cNvSpPr/>
            <p:nvPr userDrawn="1"/>
          </p:nvSpPr>
          <p:spPr>
            <a:xfrm>
              <a:off x="0" y="0"/>
              <a:ext cx="12192000" cy="6856474"/>
            </a:xfrm>
            <a:prstGeom prst="rect">
              <a:avLst/>
            </a:prstGeom>
            <a:solidFill>
              <a:srgbClr val="3A38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A687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9EC7C33-1BA5-1748-8B08-423C53E14A7C}"/>
                </a:ext>
              </a:extLst>
            </p:cNvPr>
            <p:cNvSpPr/>
            <p:nvPr userDrawn="1"/>
          </p:nvSpPr>
          <p:spPr>
            <a:xfrm>
              <a:off x="0" y="-2662"/>
              <a:ext cx="12188952" cy="6856474"/>
            </a:xfrm>
            <a:prstGeom prst="rect">
              <a:avLst/>
            </a:prstGeom>
            <a:gradFill flip="none" rotWithShape="1">
              <a:gsLst>
                <a:gs pos="95000">
                  <a:srgbClr val="BA8681"/>
                </a:gs>
                <a:gs pos="59000">
                  <a:srgbClr val="A1767D"/>
                </a:gs>
                <a:gs pos="18000">
                  <a:srgbClr val="968AAD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A687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DAB9EF-B79C-C640-9FA8-40D2DFCE2AD1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 flip="none" rotWithShape="1">
            <a:gsLst>
              <a:gs pos="0">
                <a:srgbClr val="B48889"/>
              </a:gs>
              <a:gs pos="74000">
                <a:srgbClr val="D69E8D"/>
              </a:gs>
              <a:gs pos="83000">
                <a:srgbClr val="D69E8D"/>
              </a:gs>
              <a:gs pos="100000">
                <a:srgbClr val="D69E8D"/>
              </a:gs>
            </a:gsLst>
            <a:lin ang="10800000" scaled="1"/>
            <a:tileRect/>
          </a:gradFill>
        </p:grpSpPr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192CEE28-B58D-3241-B190-DB9DEBDD11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596FB482-A049-3547-9EDC-6CB459264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7152F9E5-7B6B-C842-8B3D-E679AF46B9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7EB389C-7368-8241-A182-CFDBFCD6C66C}"/>
              </a:ext>
            </a:extLst>
          </p:cNvPr>
          <p:cNvSpPr/>
          <p:nvPr userDrawn="1"/>
        </p:nvSpPr>
        <p:spPr>
          <a:xfrm>
            <a:off x="-24105" y="160317"/>
            <a:ext cx="12240501" cy="6305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1104144"/>
            <a:ext cx="10393680" cy="646331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2271860"/>
            <a:ext cx="10619923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4441" y="6424167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1986AF-BB5F-4FB1-9718-FE23B42E9A28}" type="datetime1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9560" y="642261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FOR INTERNAL NASA USE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5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CDA10E9-5C67-4148-864B-F3F3C56C3A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rgbClr val="C7A16D"/>
              </a:gs>
              <a:gs pos="73000">
                <a:srgbClr val="5C7A8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8366573-8E41-884C-9A46-968B69E936A7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F3E06820-AF45-8447-870A-93CC24EA81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3D5EB"/>
                </a:gs>
                <a:gs pos="100000">
                  <a:srgbClr val="A1C7E2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6CB6D904-E209-9448-B66C-46D6E4395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0091EB8C-663B-8A41-BB64-1DECFB769A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7D9EB"/>
                </a:gs>
                <a:gs pos="85000">
                  <a:srgbClr val="9BC2D8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1CD0F9D4-562D-0246-864A-D56E121E5335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1104144"/>
            <a:ext cx="10393680" cy="646331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271860"/>
            <a:ext cx="10619923" cy="1623008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B55AF-93DC-41A4-A6CC-CB54BAF01953}" type="datetime1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FOR INTERNAL NASA USE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AE3F7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6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endSnd/>
        </p:sndAc>
      </p:transition>
    </mc:Choice>
    <mc:Fallback xmlns="">
      <p:transition spd="med">
        <p:fade/>
        <p:sndAc>
          <p:endSnd/>
        </p:sndAc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FD38F0C-B588-2A43-8F91-93A9F0A1F5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351" y="-22887"/>
            <a:ext cx="12270211" cy="690199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4F49509-A3E4-3848-A74A-76B9983C5F8C}"/>
              </a:ext>
            </a:extLst>
          </p:cNvPr>
          <p:cNvGrpSpPr/>
          <p:nvPr userDrawn="1"/>
        </p:nvGrpSpPr>
        <p:grpSpPr>
          <a:xfrm>
            <a:off x="-468630" y="-36110"/>
            <a:ext cx="3197522" cy="6894110"/>
            <a:chOff x="-473777" y="-9370"/>
            <a:chExt cx="3197522" cy="6867333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9A899607-2C99-BA4A-B57C-634DDEC6B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3777" y="-7114"/>
              <a:ext cx="3197522" cy="6152517"/>
            </a:xfrm>
            <a:custGeom>
              <a:avLst/>
              <a:gdLst>
                <a:gd name="T0" fmla="*/ 370 w 1003"/>
                <a:gd name="T1" fmla="*/ 0 h 1936"/>
                <a:gd name="T2" fmla="*/ 561 w 1003"/>
                <a:gd name="T3" fmla="*/ 1936 h 1936"/>
                <a:gd name="T4" fmla="*/ 1003 w 1003"/>
                <a:gd name="T5" fmla="*/ 3 h 1936"/>
                <a:gd name="T6" fmla="*/ 370 w 1003"/>
                <a:gd name="T7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3" h="1936">
                  <a:moveTo>
                    <a:pt x="370" y="0"/>
                  </a:moveTo>
                  <a:cubicBezTo>
                    <a:pt x="153" y="463"/>
                    <a:pt x="47" y="1140"/>
                    <a:pt x="561" y="1936"/>
                  </a:cubicBezTo>
                  <a:cubicBezTo>
                    <a:pt x="561" y="1936"/>
                    <a:pt x="0" y="907"/>
                    <a:pt x="1003" y="3"/>
                  </a:cubicBezTo>
                  <a:lnTo>
                    <a:pt x="370" y="0"/>
                  </a:lnTo>
                  <a:close/>
                </a:path>
              </a:pathLst>
            </a:custGeom>
            <a:gradFill flip="none" rotWithShape="1">
              <a:gsLst>
                <a:gs pos="36000">
                  <a:srgbClr val="0D9DAA"/>
                </a:gs>
                <a:gs pos="98000">
                  <a:srgbClr val="1B56B7"/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8CB7DA2B-4382-6E46-B4C0-7E8D296B5D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253" y="-9370"/>
              <a:ext cx="1913089" cy="6867333"/>
            </a:xfrm>
            <a:custGeom>
              <a:avLst/>
              <a:gdLst>
                <a:gd name="T0" fmla="*/ 0 w 600"/>
                <a:gd name="T1" fmla="*/ 2161 h 2161"/>
                <a:gd name="T2" fmla="*/ 600 w 600"/>
                <a:gd name="T3" fmla="*/ 2161 h 2161"/>
                <a:gd name="T4" fmla="*/ 363 w 600"/>
                <a:gd name="T5" fmla="*/ 1903 h 2161"/>
                <a:gd name="T6" fmla="*/ 1 w 600"/>
                <a:gd name="T7" fmla="*/ 918 h 2161"/>
                <a:gd name="T8" fmla="*/ 0 w 600"/>
                <a:gd name="T9" fmla="*/ 2161 h 2161"/>
                <a:gd name="T10" fmla="*/ 1 w 600"/>
                <a:gd name="T11" fmla="*/ 536 h 2161"/>
                <a:gd name="T12" fmla="*/ 133 w 600"/>
                <a:gd name="T13" fmla="*/ 0 h 2161"/>
                <a:gd name="T14" fmla="*/ 0 w 600"/>
                <a:gd name="T15" fmla="*/ 0 h 2161"/>
                <a:gd name="T16" fmla="*/ 1 w 600"/>
                <a:gd name="T17" fmla="*/ 536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2161">
                  <a:moveTo>
                    <a:pt x="0" y="2161"/>
                  </a:moveTo>
                  <a:cubicBezTo>
                    <a:pt x="246" y="2161"/>
                    <a:pt x="600" y="2161"/>
                    <a:pt x="600" y="2161"/>
                  </a:cubicBezTo>
                  <a:cubicBezTo>
                    <a:pt x="521" y="2085"/>
                    <a:pt x="442" y="2000"/>
                    <a:pt x="363" y="1903"/>
                  </a:cubicBezTo>
                  <a:cubicBezTo>
                    <a:pt x="363" y="1903"/>
                    <a:pt x="58" y="1508"/>
                    <a:pt x="1" y="918"/>
                  </a:cubicBezTo>
                  <a:lnTo>
                    <a:pt x="0" y="2161"/>
                  </a:lnTo>
                  <a:close/>
                  <a:moveTo>
                    <a:pt x="1" y="536"/>
                  </a:moveTo>
                  <a:cubicBezTo>
                    <a:pt x="18" y="367"/>
                    <a:pt x="59" y="187"/>
                    <a:pt x="133" y="0"/>
                  </a:cubicBezTo>
                  <a:cubicBezTo>
                    <a:pt x="133" y="0"/>
                    <a:pt x="74" y="0"/>
                    <a:pt x="0" y="0"/>
                  </a:cubicBezTo>
                  <a:lnTo>
                    <a:pt x="1" y="53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D9DAA"/>
                </a:gs>
                <a:gs pos="98000">
                  <a:srgbClr val="1B56B7"/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A070839-85AA-8943-9D98-BD7FA7589DEF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9625142" y="704443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825659" y="4469427"/>
            <a:ext cx="5797548" cy="369332"/>
          </a:xfrm>
        </p:spPr>
        <p:txBody>
          <a:bodyPr>
            <a:sp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53E0DFC-AB65-0647-A104-7B75D01D50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38836" y="104774"/>
            <a:ext cx="3053164" cy="116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8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96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C70CD75-BFDC-5946-ABF4-4CFF5C6360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5270500" cy="6858000"/>
          </a:xfrm>
          <a:prstGeom prst="rect">
            <a:avLst/>
          </a:prstGeom>
        </p:spPr>
      </p:pic>
      <p:sp>
        <p:nvSpPr>
          <p:cNvPr id="15" name="Freeform 9">
            <a:extLst>
              <a:ext uri="{FF2B5EF4-FFF2-40B4-BE49-F238E27FC236}">
                <a16:creationId xmlns:a16="http://schemas.microsoft.com/office/drawing/2014/main" id="{FE85F26A-4547-A74B-A506-99FE07247A3A}"/>
              </a:ext>
            </a:extLst>
          </p:cNvPr>
          <p:cNvSpPr>
            <a:spLocks/>
          </p:cNvSpPr>
          <p:nvPr userDrawn="1"/>
        </p:nvSpPr>
        <p:spPr bwMode="auto">
          <a:xfrm>
            <a:off x="-422655" y="-35084"/>
            <a:ext cx="2101244" cy="695839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gradFill flip="none" rotWithShape="1">
            <a:gsLst>
              <a:gs pos="8000">
                <a:srgbClr val="002139"/>
              </a:gs>
              <a:gs pos="90000">
                <a:srgbClr val="002139"/>
              </a:gs>
            </a:gsLst>
            <a:lin ang="162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57E849A0-189A-BF4F-A32C-C7108DAF3157}"/>
              </a:ext>
            </a:extLst>
          </p:cNvPr>
          <p:cNvSpPr>
            <a:spLocks/>
          </p:cNvSpPr>
          <p:nvPr userDrawn="1"/>
        </p:nvSpPr>
        <p:spPr bwMode="auto">
          <a:xfrm>
            <a:off x="1502802" y="-8237"/>
            <a:ext cx="10701073" cy="6903720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50000">
                <a:srgbClr val="002139"/>
              </a:gs>
              <a:gs pos="0">
                <a:srgbClr val="003B7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938" y="1104144"/>
            <a:ext cx="6678105" cy="646331"/>
          </a:xfrm>
        </p:spPr>
        <p:txBody>
          <a:bodyPr>
            <a:spAutoFit/>
          </a:bodyPr>
          <a:lstStyle>
            <a:lvl1pPr>
              <a:defRPr>
                <a:solidFill>
                  <a:srgbClr val="70FAB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1939" y="2240526"/>
            <a:ext cx="6678104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fld id="{38C66DEB-E195-8F42-B855-BB53802DFBD4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4DF0F7E-E452-C345-AC7C-F724A12C79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8167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5FFAC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17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E3430C8-5D2D-8540-9C16-4E7DDCDC59B6}"/>
              </a:ext>
            </a:extLst>
          </p:cNvPr>
          <p:cNvSpPr/>
          <p:nvPr userDrawn="1"/>
        </p:nvSpPr>
        <p:spPr>
          <a:xfrm>
            <a:off x="-9816" y="0"/>
            <a:ext cx="12201816" cy="6857999"/>
          </a:xfrm>
          <a:prstGeom prst="rect">
            <a:avLst/>
          </a:prstGeom>
          <a:gradFill flip="none" rotWithShape="1">
            <a:gsLst>
              <a:gs pos="50000">
                <a:srgbClr val="002139"/>
              </a:gs>
              <a:gs pos="0">
                <a:srgbClr val="003B7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3ED51BE-C197-0B40-88B2-0056457972A2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1104144"/>
            <a:ext cx="9025378" cy="646331"/>
          </a:xfrm>
        </p:spPr>
        <p:txBody>
          <a:bodyPr>
            <a:spAutoFit/>
          </a:bodyPr>
          <a:lstStyle>
            <a:lvl1pPr>
              <a:defRPr>
                <a:solidFill>
                  <a:srgbClr val="70FA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422" y="2214710"/>
            <a:ext cx="9251621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8167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4AF6213-D8C3-554F-8AB7-4867DA4AC98D}"/>
              </a:ext>
            </a:extLst>
          </p:cNvPr>
          <p:cNvGrpSpPr/>
          <p:nvPr userDrawn="1"/>
        </p:nvGrpSpPr>
        <p:grpSpPr>
          <a:xfrm>
            <a:off x="-468630" y="-36110"/>
            <a:ext cx="3197522" cy="6894110"/>
            <a:chOff x="-473777" y="-9370"/>
            <a:chExt cx="3197522" cy="6867333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26826670-F91B-2D47-B8EA-902035C1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3777" y="-7114"/>
              <a:ext cx="3197522" cy="6152517"/>
            </a:xfrm>
            <a:custGeom>
              <a:avLst/>
              <a:gdLst>
                <a:gd name="T0" fmla="*/ 370 w 1003"/>
                <a:gd name="T1" fmla="*/ 0 h 1936"/>
                <a:gd name="T2" fmla="*/ 561 w 1003"/>
                <a:gd name="T3" fmla="*/ 1936 h 1936"/>
                <a:gd name="T4" fmla="*/ 1003 w 1003"/>
                <a:gd name="T5" fmla="*/ 3 h 1936"/>
                <a:gd name="T6" fmla="*/ 370 w 1003"/>
                <a:gd name="T7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3" h="1936">
                  <a:moveTo>
                    <a:pt x="370" y="0"/>
                  </a:moveTo>
                  <a:cubicBezTo>
                    <a:pt x="153" y="463"/>
                    <a:pt x="47" y="1140"/>
                    <a:pt x="561" y="1936"/>
                  </a:cubicBezTo>
                  <a:cubicBezTo>
                    <a:pt x="561" y="1936"/>
                    <a:pt x="0" y="907"/>
                    <a:pt x="1003" y="3"/>
                  </a:cubicBezTo>
                  <a:lnTo>
                    <a:pt x="370" y="0"/>
                  </a:lnTo>
                  <a:close/>
                </a:path>
              </a:pathLst>
            </a:custGeom>
            <a:gradFill flip="none" rotWithShape="1">
              <a:gsLst>
                <a:gs pos="36000">
                  <a:srgbClr val="0D9DAA"/>
                </a:gs>
                <a:gs pos="98000">
                  <a:srgbClr val="1B56B7"/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DE62CA7F-E724-EC41-9142-D0DD24ABDC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253" y="-9370"/>
              <a:ext cx="1913089" cy="6867333"/>
            </a:xfrm>
            <a:custGeom>
              <a:avLst/>
              <a:gdLst>
                <a:gd name="T0" fmla="*/ 0 w 600"/>
                <a:gd name="T1" fmla="*/ 2161 h 2161"/>
                <a:gd name="T2" fmla="*/ 600 w 600"/>
                <a:gd name="T3" fmla="*/ 2161 h 2161"/>
                <a:gd name="T4" fmla="*/ 363 w 600"/>
                <a:gd name="T5" fmla="*/ 1903 h 2161"/>
                <a:gd name="T6" fmla="*/ 1 w 600"/>
                <a:gd name="T7" fmla="*/ 918 h 2161"/>
                <a:gd name="T8" fmla="*/ 0 w 600"/>
                <a:gd name="T9" fmla="*/ 2161 h 2161"/>
                <a:gd name="T10" fmla="*/ 1 w 600"/>
                <a:gd name="T11" fmla="*/ 536 h 2161"/>
                <a:gd name="T12" fmla="*/ 133 w 600"/>
                <a:gd name="T13" fmla="*/ 0 h 2161"/>
                <a:gd name="T14" fmla="*/ 0 w 600"/>
                <a:gd name="T15" fmla="*/ 0 h 2161"/>
                <a:gd name="T16" fmla="*/ 1 w 600"/>
                <a:gd name="T17" fmla="*/ 536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2161">
                  <a:moveTo>
                    <a:pt x="0" y="2161"/>
                  </a:moveTo>
                  <a:cubicBezTo>
                    <a:pt x="246" y="2161"/>
                    <a:pt x="600" y="2161"/>
                    <a:pt x="600" y="2161"/>
                  </a:cubicBezTo>
                  <a:cubicBezTo>
                    <a:pt x="521" y="2085"/>
                    <a:pt x="442" y="2000"/>
                    <a:pt x="363" y="1903"/>
                  </a:cubicBezTo>
                  <a:cubicBezTo>
                    <a:pt x="363" y="1903"/>
                    <a:pt x="58" y="1508"/>
                    <a:pt x="1" y="918"/>
                  </a:cubicBezTo>
                  <a:lnTo>
                    <a:pt x="0" y="2161"/>
                  </a:lnTo>
                  <a:close/>
                  <a:moveTo>
                    <a:pt x="1" y="536"/>
                  </a:moveTo>
                  <a:cubicBezTo>
                    <a:pt x="18" y="367"/>
                    <a:pt x="59" y="187"/>
                    <a:pt x="133" y="0"/>
                  </a:cubicBezTo>
                  <a:cubicBezTo>
                    <a:pt x="133" y="0"/>
                    <a:pt x="74" y="0"/>
                    <a:pt x="0" y="0"/>
                  </a:cubicBezTo>
                  <a:lnTo>
                    <a:pt x="1" y="53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D9DAA"/>
                </a:gs>
                <a:gs pos="98000">
                  <a:srgbClr val="1B56B7"/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2681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AC60082-B3B6-2B49-9805-363CCDFC6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324" r="-8324"/>
          <a:stretch/>
        </p:blipFill>
        <p:spPr>
          <a:xfrm>
            <a:off x="0" y="0"/>
            <a:ext cx="6591300" cy="6858000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C26CBC97-9BDB-3B45-8222-E255F29062B0}"/>
              </a:ext>
            </a:extLst>
          </p:cNvPr>
          <p:cNvSpPr>
            <a:spLocks/>
          </p:cNvSpPr>
          <p:nvPr userDrawn="1"/>
        </p:nvSpPr>
        <p:spPr bwMode="auto">
          <a:xfrm>
            <a:off x="-36259" y="-37707"/>
            <a:ext cx="12305469" cy="6919457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  <a:gd name="connsiteX0" fmla="*/ 2575 w 11489"/>
              <a:gd name="connsiteY0" fmla="*/ 51 h 10051"/>
              <a:gd name="connsiteX1" fmla="*/ 1266 w 11489"/>
              <a:gd name="connsiteY1" fmla="*/ 8996 h 10051"/>
              <a:gd name="connsiteX2" fmla="*/ 690 w 11489"/>
              <a:gd name="connsiteY2" fmla="*/ 56 h 10051"/>
              <a:gd name="connsiteX3" fmla="*/ 420 w 11489"/>
              <a:gd name="connsiteY3" fmla="*/ 56 h 10051"/>
              <a:gd name="connsiteX4" fmla="*/ 1103 w 11489"/>
              <a:gd name="connsiteY4" fmla="*/ 8857 h 10051"/>
              <a:gd name="connsiteX5" fmla="*/ 1809 w 11489"/>
              <a:gd name="connsiteY5" fmla="*/ 10051 h 10051"/>
              <a:gd name="connsiteX6" fmla="*/ 9174 w 11489"/>
              <a:gd name="connsiteY6" fmla="*/ 10051 h 10051"/>
              <a:gd name="connsiteX7" fmla="*/ 11489 w 11489"/>
              <a:gd name="connsiteY7" fmla="*/ 0 h 10051"/>
              <a:gd name="connsiteX8" fmla="*/ 2575 w 11489"/>
              <a:gd name="connsiteY8" fmla="*/ 51 h 10051"/>
              <a:gd name="connsiteX0" fmla="*/ 2575 w 11489"/>
              <a:gd name="connsiteY0" fmla="*/ 51 h 10051"/>
              <a:gd name="connsiteX1" fmla="*/ 1266 w 11489"/>
              <a:gd name="connsiteY1" fmla="*/ 8996 h 10051"/>
              <a:gd name="connsiteX2" fmla="*/ 690 w 11489"/>
              <a:gd name="connsiteY2" fmla="*/ 56 h 10051"/>
              <a:gd name="connsiteX3" fmla="*/ 420 w 11489"/>
              <a:gd name="connsiteY3" fmla="*/ 56 h 10051"/>
              <a:gd name="connsiteX4" fmla="*/ 1103 w 11489"/>
              <a:gd name="connsiteY4" fmla="*/ 8857 h 10051"/>
              <a:gd name="connsiteX5" fmla="*/ 1809 w 11489"/>
              <a:gd name="connsiteY5" fmla="*/ 10051 h 10051"/>
              <a:gd name="connsiteX6" fmla="*/ 11424 w 11489"/>
              <a:gd name="connsiteY6" fmla="*/ 10051 h 10051"/>
              <a:gd name="connsiteX7" fmla="*/ 11489 w 11489"/>
              <a:gd name="connsiteY7" fmla="*/ 0 h 10051"/>
              <a:gd name="connsiteX8" fmla="*/ 2575 w 11489"/>
              <a:gd name="connsiteY8" fmla="*/ 51 h 10051"/>
              <a:gd name="connsiteX0" fmla="*/ 2575 w 11435"/>
              <a:gd name="connsiteY0" fmla="*/ 34 h 10034"/>
              <a:gd name="connsiteX1" fmla="*/ 1266 w 11435"/>
              <a:gd name="connsiteY1" fmla="*/ 8979 h 10034"/>
              <a:gd name="connsiteX2" fmla="*/ 690 w 11435"/>
              <a:gd name="connsiteY2" fmla="*/ 39 h 10034"/>
              <a:gd name="connsiteX3" fmla="*/ 420 w 11435"/>
              <a:gd name="connsiteY3" fmla="*/ 39 h 10034"/>
              <a:gd name="connsiteX4" fmla="*/ 1103 w 11435"/>
              <a:gd name="connsiteY4" fmla="*/ 8840 h 10034"/>
              <a:gd name="connsiteX5" fmla="*/ 1809 w 11435"/>
              <a:gd name="connsiteY5" fmla="*/ 10034 h 10034"/>
              <a:gd name="connsiteX6" fmla="*/ 11424 w 11435"/>
              <a:gd name="connsiteY6" fmla="*/ 10034 h 10034"/>
              <a:gd name="connsiteX7" fmla="*/ 11435 w 11435"/>
              <a:gd name="connsiteY7" fmla="*/ 0 h 10034"/>
              <a:gd name="connsiteX8" fmla="*/ 2575 w 11435"/>
              <a:gd name="connsiteY8" fmla="*/ 34 h 1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5" h="10034">
                <a:moveTo>
                  <a:pt x="2575" y="34"/>
                </a:moveTo>
                <a:cubicBezTo>
                  <a:pt x="-402" y="4217"/>
                  <a:pt x="1266" y="8979"/>
                  <a:pt x="1266" y="8979"/>
                </a:cubicBezTo>
                <a:cubicBezTo>
                  <a:pt x="-256" y="5305"/>
                  <a:pt x="52" y="2181"/>
                  <a:pt x="690" y="39"/>
                </a:cubicBezTo>
                <a:cubicBezTo>
                  <a:pt x="693" y="34"/>
                  <a:pt x="420" y="39"/>
                  <a:pt x="420" y="39"/>
                </a:cubicBezTo>
                <a:cubicBezTo>
                  <a:pt x="-826" y="4953"/>
                  <a:pt x="1103" y="8840"/>
                  <a:pt x="1103" y="8840"/>
                </a:cubicBezTo>
                <a:cubicBezTo>
                  <a:pt x="1337" y="9289"/>
                  <a:pt x="1572" y="9682"/>
                  <a:pt x="1809" y="10034"/>
                </a:cubicBezTo>
                <a:lnTo>
                  <a:pt x="11424" y="10034"/>
                </a:lnTo>
                <a:cubicBezTo>
                  <a:pt x="11424" y="34"/>
                  <a:pt x="11435" y="0"/>
                  <a:pt x="11435" y="0"/>
                </a:cubicBezTo>
                <a:lnTo>
                  <a:pt x="2575" y="34"/>
                </a:lnTo>
                <a:close/>
              </a:path>
            </a:pathLst>
          </a:custGeom>
          <a:gradFill flip="none" rotWithShape="1">
            <a:gsLst>
              <a:gs pos="50000">
                <a:srgbClr val="002139"/>
              </a:gs>
              <a:gs pos="0">
                <a:srgbClr val="003B7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1104144"/>
            <a:ext cx="9025378" cy="646331"/>
          </a:xfrm>
        </p:spPr>
        <p:txBody>
          <a:bodyPr>
            <a:spAutoFit/>
          </a:bodyPr>
          <a:lstStyle>
            <a:lvl1pPr>
              <a:defRPr>
                <a:solidFill>
                  <a:srgbClr val="70FA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422" y="2214710"/>
            <a:ext cx="9251621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>
            <a:lvl1pPr>
              <a:defRPr>
                <a:solidFill>
                  <a:srgbClr val="8B8CA3"/>
                </a:solidFill>
              </a:defRPr>
            </a:lvl1pPr>
          </a:lstStyle>
          <a:p>
            <a:fld id="{15EEC727-1D5A-4340-AC1E-3EBF680B926B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8167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74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C939768-4B75-F242-A6B4-9CF5A8EECD8E}"/>
              </a:ext>
            </a:extLst>
          </p:cNvPr>
          <p:cNvGrpSpPr/>
          <p:nvPr userDrawn="1"/>
        </p:nvGrpSpPr>
        <p:grpSpPr>
          <a:xfrm>
            <a:off x="-18167" y="-10221"/>
            <a:ext cx="12210167" cy="6869357"/>
            <a:chOff x="0" y="-2662"/>
            <a:chExt cx="12192000" cy="685913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61BA50B-8B1F-A244-B375-F86C8E5436F9}"/>
                </a:ext>
              </a:extLst>
            </p:cNvPr>
            <p:cNvSpPr/>
            <p:nvPr userDrawn="1"/>
          </p:nvSpPr>
          <p:spPr>
            <a:xfrm>
              <a:off x="0" y="0"/>
              <a:ext cx="12192000" cy="6856474"/>
            </a:xfrm>
            <a:prstGeom prst="rect">
              <a:avLst/>
            </a:prstGeom>
            <a:solidFill>
              <a:srgbClr val="3A38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A687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9EC7C33-1BA5-1748-8B08-423C53E14A7C}"/>
                </a:ext>
              </a:extLst>
            </p:cNvPr>
            <p:cNvSpPr/>
            <p:nvPr userDrawn="1"/>
          </p:nvSpPr>
          <p:spPr>
            <a:xfrm>
              <a:off x="0" y="-2662"/>
              <a:ext cx="12188952" cy="6856474"/>
            </a:xfrm>
            <a:prstGeom prst="rect">
              <a:avLst/>
            </a:prstGeom>
            <a:gradFill flip="none" rotWithShape="1">
              <a:gsLst>
                <a:gs pos="72038">
                  <a:srgbClr val="128E9F"/>
                </a:gs>
                <a:gs pos="15000">
                  <a:srgbClr val="004984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 algn="ctr">
                <a:tabLst>
                  <a:tab pos="7535863" algn="l"/>
                </a:tabLst>
              </a:pPr>
              <a:endParaRPr lang="en-US">
                <a:solidFill>
                  <a:srgbClr val="FFA687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DAB9EF-B79C-C640-9FA8-40D2DFCE2AD1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 flip="none" rotWithShape="1">
            <a:gsLst>
              <a:gs pos="28000">
                <a:srgbClr val="535C6B"/>
              </a:gs>
              <a:gs pos="100000">
                <a:srgbClr val="3C4356"/>
              </a:gs>
            </a:gsLst>
            <a:lin ang="13500000" scaled="1"/>
            <a:tileRect/>
          </a:gradFill>
        </p:grpSpPr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192CEE28-B58D-3241-B190-DB9DEBDD11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solidFill>
              <a:srgbClr val="2FA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596FB482-A049-3547-9EDC-6CB459264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33C1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7152F9E5-7B6B-C842-8B3D-E679AF46B9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solidFill>
              <a:srgbClr val="33C1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D44CD564-33BC-7448-AB09-E2836BD0852C}"/>
              </a:ext>
            </a:extLst>
          </p:cNvPr>
          <p:cNvSpPr/>
          <p:nvPr userDrawn="1"/>
        </p:nvSpPr>
        <p:spPr>
          <a:xfrm>
            <a:off x="-9816" y="160317"/>
            <a:ext cx="12198764" cy="6305797"/>
          </a:xfrm>
          <a:prstGeom prst="rect">
            <a:avLst/>
          </a:prstGeom>
          <a:gradFill flip="none" rotWithShape="1">
            <a:gsLst>
              <a:gs pos="0">
                <a:srgbClr val="003B75"/>
              </a:gs>
              <a:gs pos="54000">
                <a:srgbClr val="002139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1104144"/>
            <a:ext cx="10393680" cy="646331"/>
          </a:xfrm>
        </p:spPr>
        <p:txBody>
          <a:bodyPr>
            <a:spAutoFit/>
          </a:bodyPr>
          <a:lstStyle>
            <a:lvl1pPr>
              <a:defRPr>
                <a:solidFill>
                  <a:srgbClr val="70FA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2271860"/>
            <a:ext cx="10619923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7067634"/>
            <a:ext cx="2743200" cy="365125"/>
          </a:xfrm>
        </p:spPr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fld id="{18C61A40-1EA2-224C-B3B7-13C9149DDE67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2408" y="6422610"/>
            <a:ext cx="4114800" cy="365125"/>
          </a:xfrm>
        </p:spPr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8167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63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59CD872-AC9A-374F-9C69-59C8FEDC9583}"/>
              </a:ext>
            </a:extLst>
          </p:cNvPr>
          <p:cNvGrpSpPr/>
          <p:nvPr userDrawn="1"/>
        </p:nvGrpSpPr>
        <p:grpSpPr>
          <a:xfrm>
            <a:off x="-18167" y="-10221"/>
            <a:ext cx="12210167" cy="6869357"/>
            <a:chOff x="0" y="-2662"/>
            <a:chExt cx="12192000" cy="685913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2448B2-F06A-0149-9CF4-2FC5878BC70E}"/>
                </a:ext>
              </a:extLst>
            </p:cNvPr>
            <p:cNvSpPr/>
            <p:nvPr userDrawn="1"/>
          </p:nvSpPr>
          <p:spPr>
            <a:xfrm>
              <a:off x="0" y="0"/>
              <a:ext cx="12192000" cy="6856474"/>
            </a:xfrm>
            <a:prstGeom prst="rect">
              <a:avLst/>
            </a:prstGeom>
            <a:solidFill>
              <a:srgbClr val="3A38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A687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6ECA709-D933-EA45-97AF-FB064036861A}"/>
                </a:ext>
              </a:extLst>
            </p:cNvPr>
            <p:cNvSpPr/>
            <p:nvPr userDrawn="1"/>
          </p:nvSpPr>
          <p:spPr>
            <a:xfrm>
              <a:off x="0" y="-2662"/>
              <a:ext cx="12188952" cy="6856474"/>
            </a:xfrm>
            <a:prstGeom prst="rect">
              <a:avLst/>
            </a:prstGeom>
            <a:gradFill flip="none" rotWithShape="1">
              <a:gsLst>
                <a:gs pos="72038">
                  <a:srgbClr val="128E9F"/>
                </a:gs>
                <a:gs pos="15000">
                  <a:srgbClr val="004984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 algn="ctr">
                <a:tabLst>
                  <a:tab pos="7535863" algn="l"/>
                </a:tabLst>
              </a:pPr>
              <a:endParaRPr lang="en-US">
                <a:solidFill>
                  <a:srgbClr val="FFA687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09E3095-C1CB-C64E-8B94-13B95D43CE42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 flip="none" rotWithShape="1">
            <a:gsLst>
              <a:gs pos="28000">
                <a:srgbClr val="535C6B"/>
              </a:gs>
              <a:gs pos="100000">
                <a:srgbClr val="3C4356"/>
              </a:gs>
            </a:gsLst>
            <a:lin ang="13500000" scaled="1"/>
            <a:tileRect/>
          </a:gradFill>
        </p:grpSpPr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320B505-4AF0-7945-A521-6DAFFB2098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solidFill>
              <a:srgbClr val="2FA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95374CF0-7FCA-F446-81E2-8931CC7F0A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33C1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9441AD94-52E8-0D48-B072-0C1776D6B8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solidFill>
              <a:srgbClr val="33C1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505A5B86-BE78-454D-8E71-955AA23CC4D0}"/>
              </a:ext>
            </a:extLst>
          </p:cNvPr>
          <p:cNvSpPr/>
          <p:nvPr userDrawn="1"/>
        </p:nvSpPr>
        <p:spPr>
          <a:xfrm>
            <a:off x="-9816" y="160317"/>
            <a:ext cx="12198764" cy="6305797"/>
          </a:xfrm>
          <a:prstGeom prst="rect">
            <a:avLst/>
          </a:prstGeom>
          <a:gradFill flip="none" rotWithShape="1">
            <a:gsLst>
              <a:gs pos="0">
                <a:srgbClr val="003B75"/>
              </a:gs>
              <a:gs pos="55000">
                <a:srgbClr val="002139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47" y="827145"/>
            <a:ext cx="6139363" cy="1200329"/>
          </a:xfrm>
        </p:spPr>
        <p:txBody>
          <a:bodyPr wrap="square">
            <a:spAutoFit/>
          </a:bodyPr>
          <a:lstStyle>
            <a:lvl1pPr>
              <a:defRPr>
                <a:solidFill>
                  <a:srgbClr val="70FA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9248" y="2300436"/>
            <a:ext cx="6139363" cy="1623008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289" y="6424167"/>
            <a:ext cx="2743200" cy="365125"/>
          </a:xfrm>
        </p:spPr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fld id="{18C61A40-1EA2-224C-B3B7-13C9149DDE67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2408" y="6422610"/>
            <a:ext cx="4114800" cy="365125"/>
          </a:xfrm>
        </p:spPr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8167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27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ED6BDF8-5883-C749-A4E4-AFF995117797}"/>
              </a:ext>
            </a:extLst>
          </p:cNvPr>
          <p:cNvSpPr/>
          <p:nvPr userDrawn="1"/>
        </p:nvSpPr>
        <p:spPr>
          <a:xfrm>
            <a:off x="-6764" y="0"/>
            <a:ext cx="12198764" cy="6858000"/>
          </a:xfrm>
          <a:prstGeom prst="rect">
            <a:avLst/>
          </a:prstGeom>
          <a:gradFill flip="none" rotWithShape="1">
            <a:gsLst>
              <a:gs pos="0">
                <a:srgbClr val="003B75"/>
              </a:gs>
              <a:gs pos="54000">
                <a:srgbClr val="002139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6E2216-3720-8E47-ABAB-D4DA0AD31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fld id="{0E73C436-5B5B-E145-A607-9ADDD760A303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149C90-3E7A-C84E-97A5-ACBD2680B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8D531E-1E27-6C49-9FDC-6C0DD877C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9448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9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D9C5F2-4279-5443-A679-968B25122C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351" y="-22887"/>
            <a:ext cx="12270211" cy="690199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2EFE-7EAA-2042-BFD5-33177FA6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4167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1241A842-7BC4-CE46-8CED-E0C3FD922399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1DCC9-6755-1C41-A923-BB12EA8B5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4167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BE70F-03DA-4747-9669-09C46A6A9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32" y="2543035"/>
            <a:ext cx="4437301" cy="1200329"/>
          </a:xfrm>
        </p:spPr>
        <p:txBody>
          <a:bodyPr wrap="square" anchor="ctr">
            <a:spAutoFit/>
          </a:bodyPr>
          <a:lstStyle>
            <a:lvl1pPr algn="l">
              <a:defRPr sz="4000">
                <a:solidFill>
                  <a:srgbClr val="70FA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B372-536E-3149-8638-387946DF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95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2573F-6CD2-E446-AEA2-04B4E6EF4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3DDD8-9AAD-E645-821D-592BCEBFB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DEC770-B8D0-7D44-8C06-45E23230F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1D6F7-2876-CB4E-BA7E-98A093117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CA837742-C82E-964C-9C2C-C220156EEFAD}" type="datetime1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64A94-44FC-5E4D-9BA4-F7C5CBE85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998A61-2626-EC4B-AC9E-DB0EECA20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0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938" y="1104144"/>
            <a:ext cx="6678105" cy="646331"/>
          </a:xfrm>
        </p:spPr>
        <p:txBody>
          <a:bodyPr>
            <a:spAutoFit/>
          </a:bodyPr>
          <a:lstStyle>
            <a:lvl1pPr>
              <a:defRPr>
                <a:solidFill>
                  <a:srgbClr val="244B7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1939" y="2240526"/>
            <a:ext cx="6678104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>
            <a:lvl1pPr>
              <a:defRPr>
                <a:solidFill>
                  <a:srgbClr val="535A6B"/>
                </a:solidFill>
              </a:defRPr>
            </a:lvl1pPr>
          </a:lstStyle>
          <a:p>
            <a:fld id="{B7A3A6F5-1846-BF47-847E-05B3CF95E989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rgbClr val="535A6B"/>
                </a:solidFill>
              </a:defRPr>
            </a:lvl1pPr>
          </a:lstStyle>
          <a:p>
            <a:endParaRPr lang="en-US">
              <a:solidFill>
                <a:srgbClr val="535A6B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11BAA-4117-3947-8925-C89E73B5A6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8167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535A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42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52A36FB-543F-8742-A63B-F49C485EEA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324" r="-8324"/>
          <a:stretch/>
        </p:blipFill>
        <p:spPr>
          <a:xfrm>
            <a:off x="0" y="0"/>
            <a:ext cx="65913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57CDA47-3CCB-4B46-933C-4B53275617DE}"/>
              </a:ext>
            </a:extLst>
          </p:cNvPr>
          <p:cNvSpPr/>
          <p:nvPr userDrawn="1"/>
        </p:nvSpPr>
        <p:spPr>
          <a:xfrm>
            <a:off x="0" y="0"/>
            <a:ext cx="2936240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8723E2B2-FA43-5B4A-ABF0-C867ED88E571}"/>
              </a:ext>
            </a:extLst>
          </p:cNvPr>
          <p:cNvSpPr>
            <a:spLocks/>
          </p:cNvSpPr>
          <p:nvPr userDrawn="1"/>
        </p:nvSpPr>
        <p:spPr bwMode="auto">
          <a:xfrm>
            <a:off x="-461912" y="0"/>
            <a:ext cx="12653912" cy="6858000"/>
          </a:xfrm>
          <a:custGeom>
            <a:avLst/>
            <a:gdLst>
              <a:gd name="T0" fmla="*/ 1003 w 3986"/>
              <a:gd name="T1" fmla="*/ 0 h 2160"/>
              <a:gd name="T2" fmla="*/ 561 w 3986"/>
              <a:gd name="T3" fmla="*/ 1933 h 2160"/>
              <a:gd name="T4" fmla="*/ 368 w 3986"/>
              <a:gd name="T5" fmla="*/ 0 h 2160"/>
              <a:gd name="T6" fmla="*/ 277 w 3986"/>
              <a:gd name="T7" fmla="*/ 0 h 2160"/>
              <a:gd name="T8" fmla="*/ 146 w 3986"/>
              <a:gd name="T9" fmla="*/ 530 h 2160"/>
              <a:gd name="T10" fmla="*/ 146 w 3986"/>
              <a:gd name="T11" fmla="*/ 929 h 2160"/>
              <a:gd name="T12" fmla="*/ 507 w 3986"/>
              <a:gd name="T13" fmla="*/ 1903 h 2160"/>
              <a:gd name="T14" fmla="*/ 743 w 3986"/>
              <a:gd name="T15" fmla="*/ 2160 h 2160"/>
              <a:gd name="T16" fmla="*/ 3986 w 3986"/>
              <a:gd name="T17" fmla="*/ 2160 h 2160"/>
              <a:gd name="T18" fmla="*/ 3986 w 3986"/>
              <a:gd name="T19" fmla="*/ 0 h 2160"/>
              <a:gd name="T20" fmla="*/ 1003 w 3986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986" h="2160">
                <a:moveTo>
                  <a:pt x="1003" y="0"/>
                </a:moveTo>
                <a:cubicBezTo>
                  <a:pt x="0" y="904"/>
                  <a:pt x="561" y="1933"/>
                  <a:pt x="561" y="1933"/>
                </a:cubicBezTo>
                <a:cubicBezTo>
                  <a:pt x="48" y="1139"/>
                  <a:pt x="153" y="463"/>
                  <a:pt x="368" y="0"/>
                </a:cubicBezTo>
                <a:cubicBezTo>
                  <a:pt x="277" y="0"/>
                  <a:pt x="277" y="0"/>
                  <a:pt x="277" y="0"/>
                </a:cubicBezTo>
                <a:cubicBezTo>
                  <a:pt x="204" y="184"/>
                  <a:pt x="163" y="362"/>
                  <a:pt x="146" y="530"/>
                </a:cubicBezTo>
                <a:cubicBezTo>
                  <a:pt x="146" y="929"/>
                  <a:pt x="146" y="929"/>
                  <a:pt x="146" y="929"/>
                </a:cubicBezTo>
                <a:cubicBezTo>
                  <a:pt x="206" y="1513"/>
                  <a:pt x="507" y="1903"/>
                  <a:pt x="507" y="1903"/>
                </a:cubicBezTo>
                <a:cubicBezTo>
                  <a:pt x="585" y="1999"/>
                  <a:pt x="665" y="2085"/>
                  <a:pt x="743" y="2160"/>
                </a:cubicBezTo>
                <a:cubicBezTo>
                  <a:pt x="744" y="2160"/>
                  <a:pt x="3986" y="2160"/>
                  <a:pt x="3986" y="2160"/>
                </a:cubicBezTo>
                <a:cubicBezTo>
                  <a:pt x="3986" y="0"/>
                  <a:pt x="3986" y="0"/>
                  <a:pt x="3986" y="0"/>
                </a:cubicBezTo>
                <a:lnTo>
                  <a:pt x="100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1104144"/>
            <a:ext cx="9025378" cy="646331"/>
          </a:xfrm>
        </p:spPr>
        <p:txBody>
          <a:bodyPr>
            <a:spAutoFit/>
          </a:bodyPr>
          <a:lstStyle>
            <a:lvl1pPr>
              <a:defRPr>
                <a:solidFill>
                  <a:srgbClr val="244B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28422" y="2214710"/>
            <a:ext cx="9251621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>
            <a:lvl1pPr>
              <a:defRPr>
                <a:solidFill>
                  <a:srgbClr val="535A6B"/>
                </a:solidFill>
              </a:defRPr>
            </a:lvl1pPr>
          </a:lstStyle>
          <a:p>
            <a:fld id="{560CABEB-1600-5948-8C7B-FD3AA1B0761A}" type="datetime1">
              <a:rPr lang="en-US" smtClean="0"/>
              <a:pPr/>
              <a:t>5/9/2023</a:t>
            </a:fld>
            <a:endParaRPr lang="en-US">
              <a:solidFill>
                <a:srgbClr val="535A6B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rgbClr val="535A6B"/>
                </a:solidFill>
              </a:defRPr>
            </a:lvl1pPr>
          </a:lstStyle>
          <a:p>
            <a:endParaRPr lang="en-US">
              <a:solidFill>
                <a:srgbClr val="535A6B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35A6B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5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A312FC5-7E17-CC4E-8BFC-EA3F95705C06}"/>
              </a:ext>
            </a:extLst>
          </p:cNvPr>
          <p:cNvGrpSpPr/>
          <p:nvPr userDrawn="1"/>
        </p:nvGrpSpPr>
        <p:grpSpPr>
          <a:xfrm>
            <a:off x="-468630" y="-36110"/>
            <a:ext cx="3197522" cy="6894110"/>
            <a:chOff x="-473777" y="-9370"/>
            <a:chExt cx="3197522" cy="6867333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484100BC-933C-C949-B0AE-455710144A82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3777" y="-7114"/>
              <a:ext cx="3197522" cy="6152517"/>
            </a:xfrm>
            <a:custGeom>
              <a:avLst/>
              <a:gdLst>
                <a:gd name="T0" fmla="*/ 370 w 1003"/>
                <a:gd name="T1" fmla="*/ 0 h 1936"/>
                <a:gd name="T2" fmla="*/ 561 w 1003"/>
                <a:gd name="T3" fmla="*/ 1936 h 1936"/>
                <a:gd name="T4" fmla="*/ 1003 w 1003"/>
                <a:gd name="T5" fmla="*/ 3 h 1936"/>
                <a:gd name="T6" fmla="*/ 370 w 1003"/>
                <a:gd name="T7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3" h="1936">
                  <a:moveTo>
                    <a:pt x="370" y="0"/>
                  </a:moveTo>
                  <a:cubicBezTo>
                    <a:pt x="153" y="463"/>
                    <a:pt x="47" y="1140"/>
                    <a:pt x="561" y="1936"/>
                  </a:cubicBezTo>
                  <a:cubicBezTo>
                    <a:pt x="561" y="1936"/>
                    <a:pt x="0" y="907"/>
                    <a:pt x="1003" y="3"/>
                  </a:cubicBezTo>
                  <a:lnTo>
                    <a:pt x="370" y="0"/>
                  </a:lnTo>
                  <a:close/>
                </a:path>
              </a:pathLst>
            </a:custGeom>
            <a:gradFill flip="none" rotWithShape="1">
              <a:gsLst>
                <a:gs pos="36000">
                  <a:srgbClr val="0D9DAA"/>
                </a:gs>
                <a:gs pos="98000">
                  <a:srgbClr val="1B56B7"/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7B79602E-5591-E149-8F2A-659EF3963F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253" y="-9370"/>
              <a:ext cx="1913089" cy="6867333"/>
            </a:xfrm>
            <a:custGeom>
              <a:avLst/>
              <a:gdLst>
                <a:gd name="T0" fmla="*/ 0 w 600"/>
                <a:gd name="T1" fmla="*/ 2161 h 2161"/>
                <a:gd name="T2" fmla="*/ 600 w 600"/>
                <a:gd name="T3" fmla="*/ 2161 h 2161"/>
                <a:gd name="T4" fmla="*/ 363 w 600"/>
                <a:gd name="T5" fmla="*/ 1903 h 2161"/>
                <a:gd name="T6" fmla="*/ 1 w 600"/>
                <a:gd name="T7" fmla="*/ 918 h 2161"/>
                <a:gd name="T8" fmla="*/ 0 w 600"/>
                <a:gd name="T9" fmla="*/ 2161 h 2161"/>
                <a:gd name="T10" fmla="*/ 1 w 600"/>
                <a:gd name="T11" fmla="*/ 536 h 2161"/>
                <a:gd name="T12" fmla="*/ 133 w 600"/>
                <a:gd name="T13" fmla="*/ 0 h 2161"/>
                <a:gd name="T14" fmla="*/ 0 w 600"/>
                <a:gd name="T15" fmla="*/ 0 h 2161"/>
                <a:gd name="T16" fmla="*/ 1 w 600"/>
                <a:gd name="T17" fmla="*/ 536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2161">
                  <a:moveTo>
                    <a:pt x="0" y="2161"/>
                  </a:moveTo>
                  <a:cubicBezTo>
                    <a:pt x="246" y="2161"/>
                    <a:pt x="600" y="2161"/>
                    <a:pt x="600" y="2161"/>
                  </a:cubicBezTo>
                  <a:cubicBezTo>
                    <a:pt x="521" y="2085"/>
                    <a:pt x="442" y="2000"/>
                    <a:pt x="363" y="1903"/>
                  </a:cubicBezTo>
                  <a:cubicBezTo>
                    <a:pt x="363" y="1903"/>
                    <a:pt x="58" y="1508"/>
                    <a:pt x="1" y="918"/>
                  </a:cubicBezTo>
                  <a:lnTo>
                    <a:pt x="0" y="2161"/>
                  </a:lnTo>
                  <a:close/>
                  <a:moveTo>
                    <a:pt x="1" y="536"/>
                  </a:moveTo>
                  <a:cubicBezTo>
                    <a:pt x="18" y="367"/>
                    <a:pt x="59" y="187"/>
                    <a:pt x="133" y="0"/>
                  </a:cubicBezTo>
                  <a:cubicBezTo>
                    <a:pt x="133" y="0"/>
                    <a:pt x="74" y="0"/>
                    <a:pt x="0" y="0"/>
                  </a:cubicBezTo>
                  <a:lnTo>
                    <a:pt x="1" y="53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D9DAA"/>
                </a:gs>
                <a:gs pos="98000">
                  <a:srgbClr val="1B56B7"/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23A484BB-B78B-4840-A870-AD3C59974AB9}"/>
              </a:ext>
            </a:extLst>
          </p:cNvPr>
          <p:cNvSpPr/>
          <p:nvPr userDrawn="1"/>
        </p:nvSpPr>
        <p:spPr>
          <a:xfrm>
            <a:off x="0" y="0"/>
            <a:ext cx="2936240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1104144"/>
            <a:ext cx="9025378" cy="646331"/>
          </a:xfrm>
        </p:spPr>
        <p:txBody>
          <a:bodyPr>
            <a:spAutoFit/>
          </a:bodyPr>
          <a:lstStyle>
            <a:lvl1pPr>
              <a:defRPr>
                <a:solidFill>
                  <a:srgbClr val="244B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28422" y="2214710"/>
            <a:ext cx="9251621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>
            <a:lvl1pPr>
              <a:defRPr>
                <a:solidFill>
                  <a:srgbClr val="535A6B"/>
                </a:solidFill>
              </a:defRPr>
            </a:lvl1pPr>
          </a:lstStyle>
          <a:p>
            <a:fld id="{1321BC19-DEB5-6C43-B159-69B9B2F1F702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rgbClr val="535A6B"/>
                </a:solidFill>
              </a:defRPr>
            </a:lvl1pPr>
          </a:lstStyle>
          <a:p>
            <a:endParaRPr lang="en-US">
              <a:solidFill>
                <a:srgbClr val="535A6B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35A6B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47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0828672-0A4D-9547-B516-EEF914915C8D}"/>
              </a:ext>
            </a:extLst>
          </p:cNvPr>
          <p:cNvGrpSpPr/>
          <p:nvPr userDrawn="1"/>
        </p:nvGrpSpPr>
        <p:grpSpPr>
          <a:xfrm>
            <a:off x="-18167" y="-10221"/>
            <a:ext cx="12210167" cy="6869357"/>
            <a:chOff x="0" y="-2662"/>
            <a:chExt cx="12192000" cy="685913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1D12F1F-6F9C-0A42-81D8-26085A1B583C}"/>
                </a:ext>
              </a:extLst>
            </p:cNvPr>
            <p:cNvSpPr/>
            <p:nvPr userDrawn="1"/>
          </p:nvSpPr>
          <p:spPr>
            <a:xfrm>
              <a:off x="0" y="0"/>
              <a:ext cx="12192000" cy="6856474"/>
            </a:xfrm>
            <a:prstGeom prst="rect">
              <a:avLst/>
            </a:prstGeom>
            <a:solidFill>
              <a:srgbClr val="3A38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A687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C29AA1A-89F3-3F4E-9F85-45B5BB493AD2}"/>
                </a:ext>
              </a:extLst>
            </p:cNvPr>
            <p:cNvSpPr/>
            <p:nvPr userDrawn="1"/>
          </p:nvSpPr>
          <p:spPr>
            <a:xfrm>
              <a:off x="0" y="-2662"/>
              <a:ext cx="12188952" cy="6856474"/>
            </a:xfrm>
            <a:prstGeom prst="rect">
              <a:avLst/>
            </a:prstGeom>
            <a:gradFill flip="none" rotWithShape="1">
              <a:gsLst>
                <a:gs pos="72038">
                  <a:srgbClr val="128E9F"/>
                </a:gs>
                <a:gs pos="15000">
                  <a:srgbClr val="004984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 algn="ctr">
                <a:tabLst>
                  <a:tab pos="7535863" algn="l"/>
                </a:tabLst>
              </a:pPr>
              <a:endParaRPr lang="en-US">
                <a:solidFill>
                  <a:srgbClr val="FFA687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E0C1F57-10C5-D047-BC79-739AD9983822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 flip="none" rotWithShape="1">
            <a:gsLst>
              <a:gs pos="28000">
                <a:srgbClr val="535C6B"/>
              </a:gs>
              <a:gs pos="100000">
                <a:srgbClr val="3C4356"/>
              </a:gs>
            </a:gsLst>
            <a:lin ang="13500000" scaled="1"/>
            <a:tileRect/>
          </a:gradFill>
        </p:grpSpPr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6D6683F7-B2DD-6843-8327-A7BEF2FE6E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solidFill>
              <a:srgbClr val="2FA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EC39699A-38BC-874F-B1E5-27F4ADDAB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33C1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1DBF8EE3-C198-5542-A28E-91CEB8D8DD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solidFill>
              <a:srgbClr val="33C1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FD5D6E21-5902-584C-85D4-490B1008BCC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FF4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BBCBEF"/>
              </a:highligh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EB389C-7368-8241-A182-CFDBFCD6C66C}"/>
              </a:ext>
            </a:extLst>
          </p:cNvPr>
          <p:cNvSpPr/>
          <p:nvPr userDrawn="1"/>
        </p:nvSpPr>
        <p:spPr>
          <a:xfrm>
            <a:off x="-24105" y="160317"/>
            <a:ext cx="12240501" cy="6305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1104144"/>
            <a:ext cx="10393680" cy="646331"/>
          </a:xfrm>
        </p:spPr>
        <p:txBody>
          <a:bodyPr>
            <a:spAutoFit/>
          </a:bodyPr>
          <a:lstStyle>
            <a:lvl1pPr>
              <a:defRPr>
                <a:solidFill>
                  <a:srgbClr val="244B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05840" y="2271860"/>
            <a:ext cx="10619923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4441" y="6424167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C61A40-1EA2-224C-B3B7-13C9149DDE67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9560" y="642261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13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0828672-0A4D-9547-B516-EEF914915C8D}"/>
              </a:ext>
            </a:extLst>
          </p:cNvPr>
          <p:cNvGrpSpPr/>
          <p:nvPr userDrawn="1"/>
        </p:nvGrpSpPr>
        <p:grpSpPr>
          <a:xfrm>
            <a:off x="-18167" y="-10221"/>
            <a:ext cx="12210167" cy="6869357"/>
            <a:chOff x="0" y="-2662"/>
            <a:chExt cx="12192000" cy="685913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1D12F1F-6F9C-0A42-81D8-26085A1B583C}"/>
                </a:ext>
              </a:extLst>
            </p:cNvPr>
            <p:cNvSpPr/>
            <p:nvPr userDrawn="1"/>
          </p:nvSpPr>
          <p:spPr>
            <a:xfrm>
              <a:off x="0" y="0"/>
              <a:ext cx="12192000" cy="6856474"/>
            </a:xfrm>
            <a:prstGeom prst="rect">
              <a:avLst/>
            </a:prstGeom>
            <a:solidFill>
              <a:srgbClr val="3A38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A687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C29AA1A-89F3-3F4E-9F85-45B5BB493AD2}"/>
                </a:ext>
              </a:extLst>
            </p:cNvPr>
            <p:cNvSpPr/>
            <p:nvPr userDrawn="1"/>
          </p:nvSpPr>
          <p:spPr>
            <a:xfrm>
              <a:off x="0" y="-2662"/>
              <a:ext cx="12188952" cy="6856474"/>
            </a:xfrm>
            <a:prstGeom prst="rect">
              <a:avLst/>
            </a:prstGeom>
            <a:gradFill flip="none" rotWithShape="1">
              <a:gsLst>
                <a:gs pos="72038">
                  <a:srgbClr val="128E9F"/>
                </a:gs>
                <a:gs pos="15000">
                  <a:srgbClr val="004984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 algn="ctr">
                <a:tabLst>
                  <a:tab pos="7535863" algn="l"/>
                </a:tabLst>
              </a:pPr>
              <a:endParaRPr lang="en-US">
                <a:solidFill>
                  <a:srgbClr val="FFA687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E0C1F57-10C5-D047-BC79-739AD9983822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 flip="none" rotWithShape="1">
            <a:gsLst>
              <a:gs pos="28000">
                <a:srgbClr val="535C6B"/>
              </a:gs>
              <a:gs pos="100000">
                <a:srgbClr val="3C4356"/>
              </a:gs>
            </a:gsLst>
            <a:lin ang="13500000" scaled="1"/>
            <a:tileRect/>
          </a:gradFill>
        </p:grpSpPr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6D6683F7-B2DD-6843-8327-A7BEF2FE6E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solidFill>
              <a:srgbClr val="2FA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EC39699A-38BC-874F-B1E5-27F4ADDAB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33C1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1DBF8EE3-C198-5542-A28E-91CEB8D8DD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solidFill>
              <a:srgbClr val="33C1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FD5D6E21-5902-584C-85D4-490B1008BCC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FF4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BBCBEF"/>
              </a:highligh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EB389C-7368-8241-A182-CFDBFCD6C66C}"/>
              </a:ext>
            </a:extLst>
          </p:cNvPr>
          <p:cNvSpPr/>
          <p:nvPr userDrawn="1"/>
        </p:nvSpPr>
        <p:spPr>
          <a:xfrm>
            <a:off x="-24105" y="160317"/>
            <a:ext cx="12240501" cy="6343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4441" y="6424167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C61A40-1EA2-224C-B3B7-13C9149DDE67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9560" y="650212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9389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926B85A-0BB5-5C46-80D1-456687192D88}"/>
              </a:ext>
            </a:extLst>
          </p:cNvPr>
          <p:cNvGrpSpPr/>
          <p:nvPr userDrawn="1"/>
        </p:nvGrpSpPr>
        <p:grpSpPr>
          <a:xfrm>
            <a:off x="-18167" y="-10221"/>
            <a:ext cx="12210167" cy="6869357"/>
            <a:chOff x="0" y="-2662"/>
            <a:chExt cx="12192000" cy="685913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3778B66-9248-7D45-AAD6-4DEF20E99B4A}"/>
                </a:ext>
              </a:extLst>
            </p:cNvPr>
            <p:cNvSpPr/>
            <p:nvPr userDrawn="1"/>
          </p:nvSpPr>
          <p:spPr>
            <a:xfrm>
              <a:off x="0" y="0"/>
              <a:ext cx="12192000" cy="6856474"/>
            </a:xfrm>
            <a:prstGeom prst="rect">
              <a:avLst/>
            </a:prstGeom>
            <a:solidFill>
              <a:srgbClr val="3A38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A687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D911A61-2033-C541-BF62-094E4843474C}"/>
                </a:ext>
              </a:extLst>
            </p:cNvPr>
            <p:cNvSpPr/>
            <p:nvPr userDrawn="1"/>
          </p:nvSpPr>
          <p:spPr>
            <a:xfrm>
              <a:off x="0" y="-2662"/>
              <a:ext cx="12188952" cy="6856474"/>
            </a:xfrm>
            <a:prstGeom prst="rect">
              <a:avLst/>
            </a:prstGeom>
            <a:gradFill flip="none" rotWithShape="1">
              <a:gsLst>
                <a:gs pos="72038">
                  <a:srgbClr val="128E9F"/>
                </a:gs>
                <a:gs pos="15000">
                  <a:srgbClr val="004984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 algn="ctr">
                <a:tabLst>
                  <a:tab pos="7535863" algn="l"/>
                </a:tabLst>
              </a:pPr>
              <a:endParaRPr lang="en-US">
                <a:solidFill>
                  <a:srgbClr val="FFA687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18D397D-58CE-9346-B2B5-D8469E90EE59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 flip="none" rotWithShape="1">
            <a:gsLst>
              <a:gs pos="28000">
                <a:srgbClr val="535C6B"/>
              </a:gs>
              <a:gs pos="100000">
                <a:srgbClr val="3C4356"/>
              </a:gs>
            </a:gsLst>
            <a:lin ang="13500000" scaled="1"/>
            <a:tileRect/>
          </a:gradFill>
        </p:grpSpPr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8A02ECF7-A118-EF4F-B627-C616411FAA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solidFill>
              <a:srgbClr val="2FA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92D16A36-CD46-4741-A50F-4949A238A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33C1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113B535C-8FCB-3349-9EED-CC2871108B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solidFill>
              <a:srgbClr val="33C1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3E90B7-04D2-2945-ABB1-89303CA1BC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FF4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BBCBEF"/>
              </a:highlight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1C7224D-251A-6442-A69C-7628972F6B0B}"/>
              </a:ext>
            </a:extLst>
          </p:cNvPr>
          <p:cNvSpPr/>
          <p:nvPr userDrawn="1"/>
        </p:nvSpPr>
        <p:spPr>
          <a:xfrm>
            <a:off x="-24105" y="160317"/>
            <a:ext cx="12240501" cy="6305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985" y="827146"/>
            <a:ext cx="6169058" cy="1200329"/>
          </a:xfrm>
        </p:spPr>
        <p:txBody>
          <a:bodyPr>
            <a:spAutoFit/>
          </a:bodyPr>
          <a:lstStyle>
            <a:lvl1pPr>
              <a:defRPr>
                <a:solidFill>
                  <a:srgbClr val="244B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986" y="2307750"/>
            <a:ext cx="6169057" cy="1623008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0633" y="6424167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721A1E-F941-5645-8EB9-E0DEB540FBBD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5752" y="6424167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21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0B653-13F7-2542-8EE2-E90933939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04741"/>
            <a:ext cx="10515600" cy="646331"/>
          </a:xfrm>
        </p:spPr>
        <p:txBody>
          <a:bodyPr/>
          <a:lstStyle>
            <a:lvl1pPr>
              <a:defRPr>
                <a:solidFill>
                  <a:srgbClr val="244B7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C621A-F72C-144B-A0BE-6B1E2CBE1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63F2F3-1511-2942-895C-679AA3AAF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7D5D2A-69A5-F545-A96E-9C6E34036D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C11A84-14CC-7441-BFAB-6E2358C05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DBE683-10D6-5E4C-A14B-401DDDE89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42736B5-FF4E-8647-8889-6A36C9159762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84E5D5-8292-8443-8912-01DF31037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4F0886-7F3E-C54F-B264-98655F014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4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519EC-0943-2646-9830-3E9E4D8F0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44B7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DFF14A-955F-9142-9393-31C0DB1A5A37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4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0D70D32-3C41-349C-8561-A3CE3B974D7D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9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FD38F0C-B588-2A43-8F91-93A9F0A1F5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350" y="-22887"/>
            <a:ext cx="12270208" cy="690199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558527" y="4469427"/>
            <a:ext cx="4873722" cy="365125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9EB2794A-5528-E000-6303-F23EDF3D2A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337" y="2789175"/>
            <a:ext cx="4670991" cy="1277868"/>
          </a:xfrm>
        </p:spPr>
        <p:txBody>
          <a:bodyPr/>
          <a:lstStyle>
            <a:lvl1pPr algn="l">
              <a:defRPr sz="36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77374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5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3FC11-1DC9-1F44-A501-A122E38B9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7F112A-7039-A044-BBB7-19B07AA052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6E76F1-988B-A349-A7F8-1C9556749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022A3D-F197-0240-B9FB-64FA8D239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EE0016D8-A082-EA4E-8E8D-9BB3C30974F4}" type="datetime1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7AD987-1A3B-EA45-8288-4FF05FA61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E646E-5FCF-704C-A828-129A071DE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75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C89EC5F-0F0F-D0C3-68AA-5CB000BB9DD6}"/>
              </a:ext>
            </a:extLst>
          </p:cNvPr>
          <p:cNvSpPr/>
          <p:nvPr userDrawn="1"/>
        </p:nvSpPr>
        <p:spPr>
          <a:xfrm>
            <a:off x="-9817" y="-23529"/>
            <a:ext cx="12210167" cy="68918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910" y="1043538"/>
            <a:ext cx="10393680" cy="590931"/>
          </a:xfrm>
        </p:spPr>
        <p:txBody>
          <a:bodyPr>
            <a:spAutoFit/>
          </a:bodyPr>
          <a:lstStyle>
            <a:lvl1pPr>
              <a:defRPr>
                <a:solidFill>
                  <a:srgbClr val="4B34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630" y="1889198"/>
            <a:ext cx="10619923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E1115-B83A-2CEC-7167-95AE7DB1E049}"/>
              </a:ext>
            </a:extLst>
          </p:cNvPr>
          <p:cNvSpPr/>
          <p:nvPr userDrawn="1"/>
        </p:nvSpPr>
        <p:spPr>
          <a:xfrm>
            <a:off x="0" y="-37213"/>
            <a:ext cx="12192000" cy="495760"/>
          </a:xfrm>
          <a:prstGeom prst="rect">
            <a:avLst/>
          </a:prstGeom>
          <a:solidFill>
            <a:srgbClr val="4C34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28B60E-F4B2-D571-302D-47E231D2A311}"/>
              </a:ext>
            </a:extLst>
          </p:cNvPr>
          <p:cNvSpPr/>
          <p:nvPr userDrawn="1"/>
        </p:nvSpPr>
        <p:spPr>
          <a:xfrm>
            <a:off x="11260264" y="-37213"/>
            <a:ext cx="931736" cy="495761"/>
          </a:xfrm>
          <a:custGeom>
            <a:avLst/>
            <a:gdLst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0 w 931736"/>
              <a:gd name="connsiteY3" fmla="*/ 495760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467832 w 931736"/>
              <a:gd name="connsiteY3" fmla="*/ 479812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590106 w 931736"/>
              <a:gd name="connsiteY3" fmla="*/ 485128 h 495760"/>
              <a:gd name="connsiteX4" fmla="*/ 0 w 931736"/>
              <a:gd name="connsiteY4" fmla="*/ 0 h 495760"/>
              <a:gd name="connsiteX0" fmla="*/ 0 w 931736"/>
              <a:gd name="connsiteY0" fmla="*/ 0 h 495761"/>
              <a:gd name="connsiteX1" fmla="*/ 931736 w 931736"/>
              <a:gd name="connsiteY1" fmla="*/ 0 h 495761"/>
              <a:gd name="connsiteX2" fmla="*/ 931736 w 931736"/>
              <a:gd name="connsiteY2" fmla="*/ 495760 h 495761"/>
              <a:gd name="connsiteX3" fmla="*/ 499730 w 931736"/>
              <a:gd name="connsiteY3" fmla="*/ 495761 h 495761"/>
              <a:gd name="connsiteX4" fmla="*/ 0 w 931736"/>
              <a:gd name="connsiteY4" fmla="*/ 0 h 49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736" h="495761">
                <a:moveTo>
                  <a:pt x="0" y="0"/>
                </a:moveTo>
                <a:lnTo>
                  <a:pt x="931736" y="0"/>
                </a:lnTo>
                <a:lnTo>
                  <a:pt x="931736" y="495760"/>
                </a:lnTo>
                <a:lnTo>
                  <a:pt x="499730" y="495761"/>
                </a:lnTo>
                <a:lnTo>
                  <a:pt x="0" y="0"/>
                </a:lnTo>
                <a:close/>
              </a:path>
            </a:pathLst>
          </a:custGeom>
          <a:solidFill>
            <a:srgbClr val="5D4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C0D16C8-00C9-77D6-73C7-E0CE7E2A09A5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16D499B0-B122-A4AF-6FE6-6D3A05130D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275" y="77285"/>
            <a:ext cx="3207174" cy="338554"/>
          </a:xfrm>
        </p:spPr>
        <p:txBody>
          <a:bodyPr/>
          <a:lstStyle>
            <a:lvl1pPr algn="l">
              <a:defRPr sz="1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SCIENCE MISSION DIRECTORATE</a:t>
            </a:r>
          </a:p>
        </p:txBody>
      </p:sp>
    </p:spTree>
    <p:extLst>
      <p:ext uri="{BB962C8B-B14F-4D97-AF65-F5344CB8AC3E}">
        <p14:creationId xmlns:p14="http://schemas.microsoft.com/office/powerpoint/2010/main" val="306955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C89EC5F-0F0F-D0C3-68AA-5CB000BB9DD6}"/>
              </a:ext>
            </a:extLst>
          </p:cNvPr>
          <p:cNvSpPr/>
          <p:nvPr userDrawn="1"/>
        </p:nvSpPr>
        <p:spPr>
          <a:xfrm>
            <a:off x="-9817" y="-23529"/>
            <a:ext cx="12210167" cy="6891801"/>
          </a:xfrm>
          <a:prstGeom prst="rect">
            <a:avLst/>
          </a:prstGeom>
          <a:gradFill flip="none" rotWithShape="1">
            <a:gsLst>
              <a:gs pos="0">
                <a:srgbClr val="887596">
                  <a:alpha val="83000"/>
                </a:srgbClr>
              </a:gs>
              <a:gs pos="59000">
                <a:schemeClr val="bg1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910" y="1043538"/>
            <a:ext cx="10393680" cy="590931"/>
          </a:xfrm>
        </p:spPr>
        <p:txBody>
          <a:bodyPr>
            <a:spAutoFit/>
          </a:bodyPr>
          <a:lstStyle>
            <a:lvl1pPr>
              <a:defRPr>
                <a:solidFill>
                  <a:srgbClr val="4B34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630" y="1889198"/>
            <a:ext cx="10619923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E1115-B83A-2CEC-7167-95AE7DB1E049}"/>
              </a:ext>
            </a:extLst>
          </p:cNvPr>
          <p:cNvSpPr/>
          <p:nvPr userDrawn="1"/>
        </p:nvSpPr>
        <p:spPr>
          <a:xfrm>
            <a:off x="0" y="-37213"/>
            <a:ext cx="12192000" cy="495760"/>
          </a:xfrm>
          <a:prstGeom prst="rect">
            <a:avLst/>
          </a:prstGeom>
          <a:solidFill>
            <a:srgbClr val="4C34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28B60E-F4B2-D571-302D-47E231D2A311}"/>
              </a:ext>
            </a:extLst>
          </p:cNvPr>
          <p:cNvSpPr/>
          <p:nvPr userDrawn="1"/>
        </p:nvSpPr>
        <p:spPr>
          <a:xfrm>
            <a:off x="11260264" y="-37213"/>
            <a:ext cx="931736" cy="495761"/>
          </a:xfrm>
          <a:custGeom>
            <a:avLst/>
            <a:gdLst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0 w 931736"/>
              <a:gd name="connsiteY3" fmla="*/ 495760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467832 w 931736"/>
              <a:gd name="connsiteY3" fmla="*/ 479812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590106 w 931736"/>
              <a:gd name="connsiteY3" fmla="*/ 485128 h 495760"/>
              <a:gd name="connsiteX4" fmla="*/ 0 w 931736"/>
              <a:gd name="connsiteY4" fmla="*/ 0 h 495760"/>
              <a:gd name="connsiteX0" fmla="*/ 0 w 931736"/>
              <a:gd name="connsiteY0" fmla="*/ 0 h 495761"/>
              <a:gd name="connsiteX1" fmla="*/ 931736 w 931736"/>
              <a:gd name="connsiteY1" fmla="*/ 0 h 495761"/>
              <a:gd name="connsiteX2" fmla="*/ 931736 w 931736"/>
              <a:gd name="connsiteY2" fmla="*/ 495760 h 495761"/>
              <a:gd name="connsiteX3" fmla="*/ 499730 w 931736"/>
              <a:gd name="connsiteY3" fmla="*/ 495761 h 495761"/>
              <a:gd name="connsiteX4" fmla="*/ 0 w 931736"/>
              <a:gd name="connsiteY4" fmla="*/ 0 h 49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736" h="495761">
                <a:moveTo>
                  <a:pt x="0" y="0"/>
                </a:moveTo>
                <a:lnTo>
                  <a:pt x="931736" y="0"/>
                </a:lnTo>
                <a:lnTo>
                  <a:pt x="931736" y="495760"/>
                </a:lnTo>
                <a:lnTo>
                  <a:pt x="499730" y="495761"/>
                </a:lnTo>
                <a:lnTo>
                  <a:pt x="0" y="0"/>
                </a:lnTo>
                <a:close/>
              </a:path>
            </a:pathLst>
          </a:custGeom>
          <a:solidFill>
            <a:srgbClr val="5D4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C0D16C8-00C9-77D6-73C7-E0CE7E2A09A5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16D499B0-B122-A4AF-6FE6-6D3A05130D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275" y="77285"/>
            <a:ext cx="3207174" cy="338554"/>
          </a:xfrm>
        </p:spPr>
        <p:txBody>
          <a:bodyPr/>
          <a:lstStyle>
            <a:lvl1pPr algn="l">
              <a:defRPr sz="1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SCIENCE MISSION DIRECTORATE</a:t>
            </a:r>
          </a:p>
        </p:txBody>
      </p:sp>
    </p:spTree>
    <p:extLst>
      <p:ext uri="{BB962C8B-B14F-4D97-AF65-F5344CB8AC3E}">
        <p14:creationId xmlns:p14="http://schemas.microsoft.com/office/powerpoint/2010/main" val="116028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A51625-DA13-4738-88C8-B4DC86867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2023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A334DCA-CFDD-4B48-82B4-29469130D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AFFE308-C7A3-4178-9915-B2E31C573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6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432">
          <p15:clr>
            <a:srgbClr val="FBAE40"/>
          </p15:clr>
        </p15:guide>
        <p15:guide id="2" pos="528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76F67-E755-401B-A1A7-69C5CDAA70E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B696F-1516-4FFB-8B8E-CCC888566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26927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A06D0-A950-B147-ADA7-B444DB4EF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800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BF3D6B-7512-DC4E-9AD6-900204DF0D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0531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7274A7B-E2E3-E349-AC45-3D483D1159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2416" y="0"/>
            <a:ext cx="8597900" cy="68579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A06D0-A950-B147-ADA7-B444DB4EF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800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BF3D6B-7512-DC4E-9AD6-900204DF0D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FCDB93F-6CF0-F744-A59F-0754214D4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825" y="1284792"/>
            <a:ext cx="10116274" cy="578735"/>
          </a:xfrm>
        </p:spPr>
        <p:txBody>
          <a:bodyPr>
            <a:noAutofit/>
          </a:bodyPr>
          <a:lstStyle>
            <a:lvl1pPr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0008321-2E4F-0E49-8A22-91818B01E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824" y="1828796"/>
            <a:ext cx="10370917" cy="4467832"/>
          </a:xfrm>
        </p:spPr>
        <p:txBody>
          <a:bodyPr>
            <a:noAutofit/>
          </a:bodyPr>
          <a:lstStyle>
            <a:lvl1pPr marL="0" indent="0">
              <a:lnSpc>
                <a:spcPts val="2760"/>
              </a:lnSpc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B5CD0EB-C909-5A48-B9B7-123F0BDDA1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3336" y="358025"/>
            <a:ext cx="1585644" cy="93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664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464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EF40A7FB-0FC1-6E4C-8B64-0BE2896041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7417" y="0"/>
            <a:ext cx="85979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0F2BAF-D58D-3D40-BDAF-EDF77B0F0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3687" y="2048721"/>
            <a:ext cx="5828014" cy="578735"/>
          </a:xfrm>
        </p:spPr>
        <p:txBody>
          <a:bodyPr>
            <a:noAutofit/>
          </a:bodyPr>
          <a:lstStyle>
            <a:lvl1pPr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12A87-0E06-E44B-9305-695270104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3687" y="2592725"/>
            <a:ext cx="5828014" cy="3321934"/>
          </a:xfrm>
        </p:spPr>
        <p:txBody>
          <a:bodyPr>
            <a:noAutofit/>
          </a:bodyPr>
          <a:lstStyle>
            <a:lvl1pPr marL="0" indent="0">
              <a:lnSpc>
                <a:spcPts val="2760"/>
              </a:lnSpc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CFF9C8-8B09-2D4F-BD3D-5966A5A38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800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BF3D6B-7512-DC4E-9AD6-900204DF0DD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4E21AEE7-A9C8-B24D-B695-BEA861267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3336" y="358025"/>
            <a:ext cx="1585644" cy="93046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94BDC48-96E4-8C4D-ADBE-344E23FC17C6}"/>
              </a:ext>
            </a:extLst>
          </p:cNvPr>
          <p:cNvSpPr/>
          <p:nvPr userDrawn="1"/>
        </p:nvSpPr>
        <p:spPr>
          <a:xfrm>
            <a:off x="0" y="0"/>
            <a:ext cx="925975" cy="6858000"/>
          </a:xfrm>
          <a:prstGeom prst="rect">
            <a:avLst/>
          </a:prstGeom>
          <a:solidFill>
            <a:srgbClr val="0827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26726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8DED2-A6AF-174C-A508-833E50649D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16100" y="1092200"/>
            <a:ext cx="4709160" cy="4398963"/>
          </a:xfrm>
          <a:solidFill>
            <a:srgbClr val="083657"/>
          </a:solidFill>
          <a:ln w="15875">
            <a:solidFill>
              <a:srgbClr val="417EA6"/>
            </a:solidFill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>
                <a:solidFill>
                  <a:srgbClr val="417EA6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289A26-1D74-9A46-85EB-D165EDD59B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31000" y="1092200"/>
            <a:ext cx="4709160" cy="4398963"/>
          </a:xfrm>
          <a:solidFill>
            <a:srgbClr val="083657"/>
          </a:solidFill>
          <a:ln w="15875">
            <a:solidFill>
              <a:srgbClr val="417EA6"/>
            </a:solidFill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>
                <a:solidFill>
                  <a:srgbClr val="417EA6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CCEC8C-059C-1A44-AB98-D48DCD74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800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BF3D6B-7512-DC4E-9AD6-900204DF0D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D65B619-EB4E-E84D-8DE0-2371D226AA2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714500" y="5689600"/>
            <a:ext cx="9715500" cy="762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446B3D9D-8B6B-F541-914D-8BC6BA622F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7477" y="345988"/>
            <a:ext cx="1079713" cy="63358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8F9BD07-BA81-4D4F-9C98-D931855961CF}"/>
              </a:ext>
            </a:extLst>
          </p:cNvPr>
          <p:cNvSpPr/>
          <p:nvPr userDrawn="1"/>
        </p:nvSpPr>
        <p:spPr>
          <a:xfrm>
            <a:off x="0" y="0"/>
            <a:ext cx="925975" cy="6858000"/>
          </a:xfrm>
          <a:prstGeom prst="rect">
            <a:avLst/>
          </a:prstGeom>
          <a:solidFill>
            <a:srgbClr val="0827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96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71CB2-6C06-A944-AB99-307A4B017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90C05E-DB0B-2C43-8871-0E8EEA3DB9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5FB7B-95D2-9B44-B7CD-BD3422A5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DBC7AEF5-D0E7-9346-A8F7-B0DB3493E8AC}" type="datetime1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D936A-402E-2643-BC23-9FFDBB718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03F8D-4C62-8246-A9C9-F56761340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30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305B7A-0DA0-914C-BF32-308B0A1D37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38B2C1-3648-864E-BE9D-6955702B7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BA409-A439-7946-849E-1C52DE1E2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76E-E995-004E-A668-C18228520815}" type="datetime1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45A88-8207-164E-BEE0-99140ED4E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24272-4864-7D45-9A42-761E1FA3D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0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E37D-9C86-9745-B217-12B35F3F9B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20445B-3733-DE41-8089-AAA73B0F8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4C63C-A8AF-4B45-9306-80C299443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284EA-9D89-5947-8CE3-2912524509E8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B1674-048B-6F46-B764-BE33A9206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18CC6-6B72-1647-9687-C854E848A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38F6C-6240-7C48-9449-4F851144D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93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78523-05BE-D74D-80FB-55401B50D2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614E70-27B5-5445-894E-E1813450F6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5EC07F-E154-6448-BDFF-1BF60524C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91DD-D6A2-AB4A-9ACF-0A3178AC04BE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F83E14-AFB9-E146-846A-D03EE3B16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27D20-66C8-7B4D-B07C-F11288EE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5670C-8628-704E-9CE2-DAB52AE2E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50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C89EC5F-0F0F-D0C3-68AA-5CB000BB9DD6}"/>
              </a:ext>
            </a:extLst>
          </p:cNvPr>
          <p:cNvSpPr/>
          <p:nvPr userDrawn="1"/>
        </p:nvSpPr>
        <p:spPr>
          <a:xfrm flipV="1">
            <a:off x="0" y="-25338"/>
            <a:ext cx="12210167" cy="6891801"/>
          </a:xfrm>
          <a:prstGeom prst="rect">
            <a:avLst/>
          </a:prstGeom>
          <a:gradFill flip="none" rotWithShape="1">
            <a:gsLst>
              <a:gs pos="60000">
                <a:schemeClr val="bg1"/>
              </a:gs>
              <a:gs pos="0">
                <a:srgbClr val="887596">
                  <a:alpha val="45743"/>
                </a:srgbClr>
              </a:gs>
              <a:gs pos="100000">
                <a:schemeClr val="bg1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0" y="777240"/>
            <a:ext cx="6583680" cy="590931"/>
          </a:xfrm>
        </p:spPr>
        <p:txBody>
          <a:bodyPr>
            <a:spAutoFit/>
          </a:bodyPr>
          <a:lstStyle>
            <a:lvl1pPr>
              <a:defRPr>
                <a:solidFill>
                  <a:srgbClr val="4B34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0" y="1371600"/>
            <a:ext cx="5980176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E1115-B83A-2CEC-7167-95AE7DB1E049}"/>
              </a:ext>
            </a:extLst>
          </p:cNvPr>
          <p:cNvSpPr/>
          <p:nvPr userDrawn="1"/>
        </p:nvSpPr>
        <p:spPr>
          <a:xfrm>
            <a:off x="0" y="-37213"/>
            <a:ext cx="12192000" cy="495760"/>
          </a:xfrm>
          <a:prstGeom prst="rect">
            <a:avLst/>
          </a:prstGeom>
          <a:solidFill>
            <a:srgbClr val="4C34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28B60E-F4B2-D571-302D-47E231D2A311}"/>
              </a:ext>
            </a:extLst>
          </p:cNvPr>
          <p:cNvSpPr/>
          <p:nvPr userDrawn="1"/>
        </p:nvSpPr>
        <p:spPr>
          <a:xfrm>
            <a:off x="11260264" y="-37213"/>
            <a:ext cx="931736" cy="495761"/>
          </a:xfrm>
          <a:custGeom>
            <a:avLst/>
            <a:gdLst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0 w 931736"/>
              <a:gd name="connsiteY3" fmla="*/ 495760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467832 w 931736"/>
              <a:gd name="connsiteY3" fmla="*/ 479812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590106 w 931736"/>
              <a:gd name="connsiteY3" fmla="*/ 485128 h 495760"/>
              <a:gd name="connsiteX4" fmla="*/ 0 w 931736"/>
              <a:gd name="connsiteY4" fmla="*/ 0 h 495760"/>
              <a:gd name="connsiteX0" fmla="*/ 0 w 931736"/>
              <a:gd name="connsiteY0" fmla="*/ 0 h 495761"/>
              <a:gd name="connsiteX1" fmla="*/ 931736 w 931736"/>
              <a:gd name="connsiteY1" fmla="*/ 0 h 495761"/>
              <a:gd name="connsiteX2" fmla="*/ 931736 w 931736"/>
              <a:gd name="connsiteY2" fmla="*/ 495760 h 495761"/>
              <a:gd name="connsiteX3" fmla="*/ 499730 w 931736"/>
              <a:gd name="connsiteY3" fmla="*/ 495761 h 495761"/>
              <a:gd name="connsiteX4" fmla="*/ 0 w 931736"/>
              <a:gd name="connsiteY4" fmla="*/ 0 h 49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736" h="495761">
                <a:moveTo>
                  <a:pt x="0" y="0"/>
                </a:moveTo>
                <a:lnTo>
                  <a:pt x="931736" y="0"/>
                </a:lnTo>
                <a:lnTo>
                  <a:pt x="931736" y="495760"/>
                </a:lnTo>
                <a:lnTo>
                  <a:pt x="499730" y="495761"/>
                </a:lnTo>
                <a:lnTo>
                  <a:pt x="0" y="0"/>
                </a:lnTo>
                <a:close/>
              </a:path>
            </a:pathLst>
          </a:custGeom>
          <a:solidFill>
            <a:srgbClr val="5D4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C0D16C8-00C9-77D6-73C7-E0CE7E2A09A5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16D499B0-B122-A4AF-6FE6-6D3A05130D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275" y="77285"/>
            <a:ext cx="3207174" cy="338554"/>
          </a:xfrm>
        </p:spPr>
        <p:txBody>
          <a:bodyPr/>
          <a:lstStyle>
            <a:lvl1pPr algn="l">
              <a:defRPr sz="1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SCIENCE MISSION DIRECTORATE</a:t>
            </a:r>
          </a:p>
        </p:txBody>
      </p:sp>
    </p:spTree>
    <p:extLst>
      <p:ext uri="{BB962C8B-B14F-4D97-AF65-F5344CB8AC3E}">
        <p14:creationId xmlns:p14="http://schemas.microsoft.com/office/powerpoint/2010/main" val="103934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C663029-D307-3749-AB26-9F9152234B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167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72CC95E-30A4-D744-8BC0-DDA2BE0BB564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3848100" y="4152900"/>
            <a:ext cx="3428126" cy="1025922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spcBef>
                <a:spcPts val="400"/>
              </a:spcBef>
            </a:pPr>
            <a:r>
              <a:rPr lang="en-US" b="1"/>
              <a:t>PRESENTER NAME</a:t>
            </a:r>
          </a:p>
          <a:p>
            <a:pPr>
              <a:spcBef>
                <a:spcPts val="400"/>
              </a:spcBef>
            </a:pPr>
            <a:r>
              <a:rPr lang="en-US"/>
              <a:t>Title</a:t>
            </a:r>
          </a:p>
          <a:p>
            <a:pPr>
              <a:spcBef>
                <a:spcPts val="400"/>
              </a:spcBef>
            </a:pPr>
            <a:r>
              <a:rPr lang="en-US"/>
              <a:t>Date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1FF2FE-F541-714A-961B-93F0AD084E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2390" y="304799"/>
            <a:ext cx="2769575" cy="84042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B3B1C91-BB5E-7549-BF43-9056C639C58D}"/>
              </a:ext>
            </a:extLst>
          </p:cNvPr>
          <p:cNvGrpSpPr/>
          <p:nvPr userDrawn="1"/>
        </p:nvGrpSpPr>
        <p:grpSpPr>
          <a:xfrm>
            <a:off x="516442" y="-8842"/>
            <a:ext cx="4621246" cy="6873373"/>
            <a:chOff x="516442" y="-8842"/>
            <a:chExt cx="4621246" cy="6873373"/>
          </a:xfrm>
        </p:grpSpPr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466EF3C0-A624-FF4C-B066-35DA043246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84060" y="-8842"/>
              <a:ext cx="2653628" cy="6147482"/>
            </a:xfrm>
            <a:custGeom>
              <a:avLst/>
              <a:gdLst>
                <a:gd name="T0" fmla="*/ 101 w 834"/>
                <a:gd name="T1" fmla="*/ 1317 h 1936"/>
                <a:gd name="T2" fmla="*/ 393 w 834"/>
                <a:gd name="T3" fmla="*/ 1936 h 1936"/>
                <a:gd name="T4" fmla="*/ 238 w 834"/>
                <a:gd name="T5" fmla="*/ 1317 h 1936"/>
                <a:gd name="T6" fmla="*/ 101 w 834"/>
                <a:gd name="T7" fmla="*/ 1317 h 1936"/>
                <a:gd name="T8" fmla="*/ 271 w 834"/>
                <a:gd name="T9" fmla="*/ 919 h 1936"/>
                <a:gd name="T10" fmla="*/ 834 w 834"/>
                <a:gd name="T11" fmla="*/ 3 h 1936"/>
                <a:gd name="T12" fmla="*/ 201 w 834"/>
                <a:gd name="T13" fmla="*/ 0 h 1936"/>
                <a:gd name="T14" fmla="*/ 27 w 834"/>
                <a:gd name="T15" fmla="*/ 919 h 1936"/>
                <a:gd name="T16" fmla="*/ 271 w 834"/>
                <a:gd name="T17" fmla="*/ 919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4" h="1936">
                  <a:moveTo>
                    <a:pt x="101" y="1317"/>
                  </a:moveTo>
                  <a:cubicBezTo>
                    <a:pt x="159" y="1513"/>
                    <a:pt x="253" y="1720"/>
                    <a:pt x="393" y="1936"/>
                  </a:cubicBezTo>
                  <a:cubicBezTo>
                    <a:pt x="393" y="1936"/>
                    <a:pt x="254" y="1683"/>
                    <a:pt x="238" y="1317"/>
                  </a:cubicBezTo>
                  <a:lnTo>
                    <a:pt x="101" y="1317"/>
                  </a:lnTo>
                  <a:close/>
                  <a:moveTo>
                    <a:pt x="271" y="919"/>
                  </a:moveTo>
                  <a:cubicBezTo>
                    <a:pt x="335" y="629"/>
                    <a:pt x="495" y="309"/>
                    <a:pt x="834" y="3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84" y="249"/>
                    <a:pt x="0" y="561"/>
                    <a:pt x="27" y="919"/>
                  </a:cubicBezTo>
                  <a:lnTo>
                    <a:pt x="271" y="919"/>
                  </a:lnTo>
                  <a:close/>
                </a:path>
              </a:pathLst>
            </a:custGeom>
            <a:gradFill>
              <a:gsLst>
                <a:gs pos="0">
                  <a:srgbClr val="8ACCEC"/>
                </a:gs>
                <a:gs pos="98000">
                  <a:srgbClr val="6DB8E3"/>
                </a:gs>
              </a:gsLst>
              <a:lin ang="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7">
              <a:extLst>
                <a:ext uri="{FF2B5EF4-FFF2-40B4-BE49-F238E27FC236}">
                  <a16:creationId xmlns:a16="http://schemas.microsoft.com/office/drawing/2014/main" id="{E4464884-B9BC-9244-A3A6-12B093B11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55" y="4814485"/>
              <a:ext cx="909359" cy="2047388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4EF31946-1FF7-F04F-9C80-5220859231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6442" y="1794"/>
              <a:ext cx="3799633" cy="6862737"/>
            </a:xfrm>
            <a:custGeom>
              <a:avLst/>
              <a:gdLst>
                <a:gd name="T0" fmla="*/ 17 w 1195"/>
                <a:gd name="T1" fmla="*/ 1314 h 2162"/>
                <a:gd name="T2" fmla="*/ 363 w 1195"/>
                <a:gd name="T3" fmla="*/ 2161 h 2162"/>
                <a:gd name="T4" fmla="*/ 1195 w 1195"/>
                <a:gd name="T5" fmla="*/ 2161 h 2162"/>
                <a:gd name="T6" fmla="*/ 957 w 1195"/>
                <a:gd name="T7" fmla="*/ 1903 h 2162"/>
                <a:gd name="T8" fmla="*/ 673 w 1195"/>
                <a:gd name="T9" fmla="*/ 1314 h 2162"/>
                <a:gd name="T10" fmla="*/ 17 w 1195"/>
                <a:gd name="T11" fmla="*/ 1314 h 2162"/>
                <a:gd name="T12" fmla="*/ 595 w 1195"/>
                <a:gd name="T13" fmla="*/ 916 h 2162"/>
                <a:gd name="T14" fmla="*/ 727 w 1195"/>
                <a:gd name="T15" fmla="*/ 0 h 2162"/>
                <a:gd name="T16" fmla="*/ 277 w 1195"/>
                <a:gd name="T17" fmla="*/ 0 h 2162"/>
                <a:gd name="T18" fmla="*/ 128 w 1195"/>
                <a:gd name="T19" fmla="*/ 299 h 2162"/>
                <a:gd name="T20" fmla="*/ 0 w 1195"/>
                <a:gd name="T21" fmla="*/ 916 h 2162"/>
                <a:gd name="T22" fmla="*/ 595 w 1195"/>
                <a:gd name="T23" fmla="*/ 916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5" h="2162">
                  <a:moveTo>
                    <a:pt x="17" y="1314"/>
                  </a:moveTo>
                  <a:cubicBezTo>
                    <a:pt x="55" y="1581"/>
                    <a:pt x="154" y="1875"/>
                    <a:pt x="363" y="2161"/>
                  </a:cubicBezTo>
                  <a:cubicBezTo>
                    <a:pt x="364" y="2162"/>
                    <a:pt x="1195" y="2161"/>
                    <a:pt x="1195" y="2161"/>
                  </a:cubicBezTo>
                  <a:cubicBezTo>
                    <a:pt x="1115" y="2085"/>
                    <a:pt x="1036" y="2000"/>
                    <a:pt x="957" y="1903"/>
                  </a:cubicBezTo>
                  <a:cubicBezTo>
                    <a:pt x="957" y="1903"/>
                    <a:pt x="783" y="1678"/>
                    <a:pt x="673" y="1314"/>
                  </a:cubicBezTo>
                  <a:lnTo>
                    <a:pt x="17" y="1314"/>
                  </a:lnTo>
                  <a:close/>
                  <a:moveTo>
                    <a:pt x="595" y="916"/>
                  </a:moveTo>
                  <a:cubicBezTo>
                    <a:pt x="569" y="645"/>
                    <a:pt x="595" y="334"/>
                    <a:pt x="727" y="0"/>
                  </a:cubicBezTo>
                  <a:cubicBezTo>
                    <a:pt x="277" y="0"/>
                    <a:pt x="277" y="0"/>
                    <a:pt x="277" y="0"/>
                  </a:cubicBezTo>
                  <a:cubicBezTo>
                    <a:pt x="222" y="94"/>
                    <a:pt x="175" y="190"/>
                    <a:pt x="128" y="299"/>
                  </a:cubicBezTo>
                  <a:cubicBezTo>
                    <a:pt x="128" y="299"/>
                    <a:pt x="20" y="551"/>
                    <a:pt x="0" y="916"/>
                  </a:cubicBezTo>
                  <a:lnTo>
                    <a:pt x="595" y="916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8170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24">
          <p15:clr>
            <a:srgbClr val="FBAE40"/>
          </p15:clr>
        </p15:guide>
        <p15:guide id="2" pos="2424">
          <p15:clr>
            <a:srgbClr val="FBAE40"/>
          </p15:clr>
        </p15:guide>
        <p15:guide id="3" pos="336">
          <p15:clr>
            <a:srgbClr val="FBAE40"/>
          </p15:clr>
        </p15:guide>
        <p15:guide id="4" orient="horz" pos="2040">
          <p15:clr>
            <a:srgbClr val="FBAE40"/>
          </p15:clr>
        </p15:guide>
        <p15:guide id="5" orient="horz" pos="261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D04C7-7BFC-4047-846C-957D076A2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9A72D9-B730-457B-9E3F-2B069208DD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E95DA-C374-429C-8FD6-6A2A49BC5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338A1-0DFE-4A9B-A1B6-10E2983EC77E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904C8-7B9C-4053-9A06-7B55EFFE4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3BF20-EF2B-4B7A-9713-6F3BB21CA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C67E4-0F47-45D9-8C35-F20787611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9074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CF793-5023-45A9-BCAD-4314DD4A7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332FE-703B-4E51-89F0-47D7946CA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755B6-4FCC-4D27-A3A9-8FCA115DE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338A1-0DFE-4A9B-A1B6-10E2983EC77E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5ADC7-228D-4520-BE1A-6866D28D8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64E97-6AF5-407E-97DE-686A91953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C67E4-0F47-45D9-8C35-F20787611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2210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4E79E-D6CB-4E51-AFE5-06FA82827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51B007-4557-4301-9828-ED077F7C7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715C4-C088-4B24-B889-AF5584B9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338A1-0DFE-4A9B-A1B6-10E2983EC77E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8B415-2DB1-44C6-A402-9A94BD6C3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3D784E-850E-48B1-BF8B-9C3FEAB83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C67E4-0F47-45D9-8C35-F20787611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4162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53017-6479-4C49-BD54-0CEDFDEBD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A6700-7FBA-4D1E-9F45-E0C4CDC052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655541-4DBB-4495-8BC6-C745F978C1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8E19A9-90C5-40BD-A8C1-903419314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338A1-0DFE-4A9B-A1B6-10E2983EC77E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0A62C7-EB77-457E-BCE2-BC8A3EE65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A68069-077A-493C-8929-665CA4B8D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C67E4-0F47-45D9-8C35-F20787611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0389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7751A-C5F5-4BE4-A71A-1EA45315F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413CC-79F1-4DDD-BEF0-4292C1885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9893DA-43D1-4A84-B258-3C6B85474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226706-34D4-49BB-BDAB-E97FCCA1BE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10D51F-47ED-429E-A42C-C9C390CD77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E61D49-C484-49CF-A79E-8DDF63F24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338A1-0DFE-4A9B-A1B6-10E2983EC77E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BDDB72-53C4-4455-B4EB-2CF3D0188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728540-B397-4947-973F-48A3ED01E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C67E4-0F47-45D9-8C35-F20787611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657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9FDA4-5582-4089-A513-7A4F31A48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BA61ED-F549-44C6-B76E-5D0BB3B18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338A1-0DFE-4A9B-A1B6-10E2983EC77E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AE7EF5-4D43-4CFE-B9AB-E36829A89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3A4240-E7E2-47C3-959A-271A3E850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C67E4-0F47-45D9-8C35-F20787611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797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8DA85A-AE0F-4E39-8164-5BBD4EAF2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338A1-0DFE-4A9B-A1B6-10E2983EC77E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8D0184-6F05-4884-B1FC-E3EDA34E0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D38029-2E8D-4F12-8F3C-808949E13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C67E4-0F47-45D9-8C35-F20787611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187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22E43-9AFB-4633-B05E-4A6C59AF3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FBAD5-DEE7-4554-B396-CEA978FAB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82572A-948A-4474-946A-F9ECAAD2D8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56457C-1374-47BA-8E0C-386595D6D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338A1-0DFE-4A9B-A1B6-10E2983EC77E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8901BD-4647-47B6-BBC4-924AB1D84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70175-AE18-40C9-9A5F-8FF90A7AF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C67E4-0F47-45D9-8C35-F20787611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095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02BB5-F40F-4305-8D83-D6BEA52B2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F376B1-EE4F-47EE-A0F8-347CD6DAD4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DFB29D-D24B-4E4F-AFBE-D896BD86A1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20AAE2-3D67-4BEC-BEC9-96E6374FA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338A1-0DFE-4A9B-A1B6-10E2983EC77E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E5F3EF-2BD5-473E-98AC-2188C5529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FEBED-7323-4CE2-84E1-F13AEE26C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C67E4-0F47-45D9-8C35-F20787611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4631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58621-315D-4E2B-A264-BF7162629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D553CA-B0FB-4CB8-B102-CC7DFC78C6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1A497-F930-4CE5-9BEC-05C2F8B8E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338A1-0DFE-4A9B-A1B6-10E2983EC77E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356A7-3848-4F07-B0F7-FB8B37A3B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7FE9B-7323-4062-8BDC-B801CDE16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C67E4-0F47-45D9-8C35-F20787611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21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5A15CAF-9732-0B43-997D-D5550F5E2B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369"/>
            <a:ext cx="5181600" cy="6858000"/>
          </a:xfrm>
          <a:prstGeom prst="rect">
            <a:avLst/>
          </a:prstGeom>
        </p:spPr>
      </p:pic>
      <p:sp>
        <p:nvSpPr>
          <p:cNvPr id="17" name="Freeform 9">
            <a:extLst>
              <a:ext uri="{FF2B5EF4-FFF2-40B4-BE49-F238E27FC236}">
                <a16:creationId xmlns:a16="http://schemas.microsoft.com/office/drawing/2014/main" id="{BA2BCCB5-3507-4040-8FFC-F7D4CC43BB93}"/>
              </a:ext>
            </a:extLst>
          </p:cNvPr>
          <p:cNvSpPr>
            <a:spLocks/>
          </p:cNvSpPr>
          <p:nvPr userDrawn="1"/>
        </p:nvSpPr>
        <p:spPr bwMode="auto">
          <a:xfrm>
            <a:off x="-422655" y="541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solidFill>
            <a:srgbClr val="255B7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8328F738-5EDC-3949-852D-A010F0465D5B}"/>
              </a:ext>
            </a:extLst>
          </p:cNvPr>
          <p:cNvSpPr>
            <a:spLocks/>
          </p:cNvSpPr>
          <p:nvPr userDrawn="1"/>
        </p:nvSpPr>
        <p:spPr bwMode="auto">
          <a:xfrm>
            <a:off x="1490927" y="2369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0" y="1104144"/>
            <a:ext cx="6678105" cy="646331"/>
          </a:xfrm>
        </p:spPr>
        <p:txBody>
          <a:bodyPr>
            <a:spAutoFit/>
          </a:bodyPr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901" y="2214710"/>
            <a:ext cx="6678104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9CFF0D17-06AD-DA41-87BA-1C5318120BAC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3096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9B3F2E-6DFB-4EBF-B206-E54F23F0CB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551310-09DB-4B2B-AFBC-570C5964A6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150681-66C1-40D8-809C-BF44D5857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338A1-0DFE-4A9B-A1B6-10E2983EC77E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58750-096E-4516-9A36-194FCDFA1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138CF-C8C5-4F26-95C8-103C7DA3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C67E4-0F47-45D9-8C35-F20787611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4729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6A81FF6-946A-DC43-A10A-05616ECCCD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1000">
                <a:srgbClr val="255B74"/>
              </a:gs>
              <a:gs pos="26000">
                <a:srgbClr val="05344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A5C90657-D4BF-2E40-8D75-7274E81EDD09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10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340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6A81FF6-946A-DC43-A10A-05616ECCCD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1000">
                <a:srgbClr val="255B74"/>
              </a:gs>
              <a:gs pos="26000">
                <a:srgbClr val="05344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A5C90657-D4BF-2E40-8D75-7274E81EDD09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130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3408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ree, plant&#10;&#10;Description automatically generated">
            <a:extLst>
              <a:ext uri="{FF2B5EF4-FFF2-40B4-BE49-F238E27FC236}">
                <a16:creationId xmlns:a16="http://schemas.microsoft.com/office/drawing/2014/main" id="{9F66C18F-D1A9-4A31-B662-CB99E3A285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3692"/>
          <a:stretch/>
        </p:blipFill>
        <p:spPr>
          <a:xfrm>
            <a:off x="-93482" y="-8843"/>
            <a:ext cx="12285482" cy="691768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72CC95E-30A4-D744-8BC0-DDA2BE0BB564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3848100" y="4152900"/>
            <a:ext cx="3428126" cy="1025922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spcBef>
                <a:spcPts val="400"/>
              </a:spcBef>
            </a:pPr>
            <a:r>
              <a:rPr lang="en-US" b="1"/>
              <a:t>PRESENTER NAME</a:t>
            </a:r>
          </a:p>
          <a:p>
            <a:pPr>
              <a:spcBef>
                <a:spcPts val="400"/>
              </a:spcBef>
            </a:pPr>
            <a:r>
              <a:rPr lang="en-US"/>
              <a:t>Title</a:t>
            </a:r>
          </a:p>
          <a:p>
            <a:pPr>
              <a:spcBef>
                <a:spcPts val="400"/>
              </a:spcBef>
            </a:pPr>
            <a:r>
              <a:rPr lang="en-US"/>
              <a:t>Date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1FF2FE-F541-714A-961B-93F0AD084E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2390" y="304799"/>
            <a:ext cx="2769575" cy="84042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B3B1C91-BB5E-7549-BF43-9056C639C58D}"/>
              </a:ext>
            </a:extLst>
          </p:cNvPr>
          <p:cNvGrpSpPr/>
          <p:nvPr userDrawn="1"/>
        </p:nvGrpSpPr>
        <p:grpSpPr>
          <a:xfrm>
            <a:off x="516442" y="-8842"/>
            <a:ext cx="4621246" cy="6873373"/>
            <a:chOff x="516442" y="-8842"/>
            <a:chExt cx="4621246" cy="6873373"/>
          </a:xfrm>
        </p:grpSpPr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466EF3C0-A624-FF4C-B066-35DA043246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84060" y="-8842"/>
              <a:ext cx="2653628" cy="6147482"/>
            </a:xfrm>
            <a:custGeom>
              <a:avLst/>
              <a:gdLst>
                <a:gd name="T0" fmla="*/ 101 w 834"/>
                <a:gd name="T1" fmla="*/ 1317 h 1936"/>
                <a:gd name="T2" fmla="*/ 393 w 834"/>
                <a:gd name="T3" fmla="*/ 1936 h 1936"/>
                <a:gd name="T4" fmla="*/ 238 w 834"/>
                <a:gd name="T5" fmla="*/ 1317 h 1936"/>
                <a:gd name="T6" fmla="*/ 101 w 834"/>
                <a:gd name="T7" fmla="*/ 1317 h 1936"/>
                <a:gd name="T8" fmla="*/ 271 w 834"/>
                <a:gd name="T9" fmla="*/ 919 h 1936"/>
                <a:gd name="T10" fmla="*/ 834 w 834"/>
                <a:gd name="T11" fmla="*/ 3 h 1936"/>
                <a:gd name="T12" fmla="*/ 201 w 834"/>
                <a:gd name="T13" fmla="*/ 0 h 1936"/>
                <a:gd name="T14" fmla="*/ 27 w 834"/>
                <a:gd name="T15" fmla="*/ 919 h 1936"/>
                <a:gd name="T16" fmla="*/ 271 w 834"/>
                <a:gd name="T17" fmla="*/ 919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4" h="1936">
                  <a:moveTo>
                    <a:pt x="101" y="1317"/>
                  </a:moveTo>
                  <a:cubicBezTo>
                    <a:pt x="159" y="1513"/>
                    <a:pt x="253" y="1720"/>
                    <a:pt x="393" y="1936"/>
                  </a:cubicBezTo>
                  <a:cubicBezTo>
                    <a:pt x="393" y="1936"/>
                    <a:pt x="254" y="1683"/>
                    <a:pt x="238" y="1317"/>
                  </a:cubicBezTo>
                  <a:lnTo>
                    <a:pt x="101" y="1317"/>
                  </a:lnTo>
                  <a:close/>
                  <a:moveTo>
                    <a:pt x="271" y="919"/>
                  </a:moveTo>
                  <a:cubicBezTo>
                    <a:pt x="335" y="629"/>
                    <a:pt x="495" y="309"/>
                    <a:pt x="834" y="3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84" y="249"/>
                    <a:pt x="0" y="561"/>
                    <a:pt x="27" y="919"/>
                  </a:cubicBezTo>
                  <a:lnTo>
                    <a:pt x="271" y="919"/>
                  </a:lnTo>
                  <a:close/>
                </a:path>
              </a:pathLst>
            </a:custGeom>
            <a:gradFill>
              <a:gsLst>
                <a:gs pos="0">
                  <a:srgbClr val="8ACCEC"/>
                </a:gs>
                <a:gs pos="98000">
                  <a:srgbClr val="6DB8E3"/>
                </a:gs>
              </a:gsLst>
              <a:lin ang="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7">
              <a:extLst>
                <a:ext uri="{FF2B5EF4-FFF2-40B4-BE49-F238E27FC236}">
                  <a16:creationId xmlns:a16="http://schemas.microsoft.com/office/drawing/2014/main" id="{E4464884-B9BC-9244-A3A6-12B093B11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55" y="4814485"/>
              <a:ext cx="909359" cy="2047388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4EF31946-1FF7-F04F-9C80-5220859231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6442" y="1794"/>
              <a:ext cx="3799633" cy="6862737"/>
            </a:xfrm>
            <a:custGeom>
              <a:avLst/>
              <a:gdLst>
                <a:gd name="T0" fmla="*/ 17 w 1195"/>
                <a:gd name="T1" fmla="*/ 1314 h 2162"/>
                <a:gd name="T2" fmla="*/ 363 w 1195"/>
                <a:gd name="T3" fmla="*/ 2161 h 2162"/>
                <a:gd name="T4" fmla="*/ 1195 w 1195"/>
                <a:gd name="T5" fmla="*/ 2161 h 2162"/>
                <a:gd name="T6" fmla="*/ 957 w 1195"/>
                <a:gd name="T7" fmla="*/ 1903 h 2162"/>
                <a:gd name="T8" fmla="*/ 673 w 1195"/>
                <a:gd name="T9" fmla="*/ 1314 h 2162"/>
                <a:gd name="T10" fmla="*/ 17 w 1195"/>
                <a:gd name="T11" fmla="*/ 1314 h 2162"/>
                <a:gd name="T12" fmla="*/ 595 w 1195"/>
                <a:gd name="T13" fmla="*/ 916 h 2162"/>
                <a:gd name="T14" fmla="*/ 727 w 1195"/>
                <a:gd name="T15" fmla="*/ 0 h 2162"/>
                <a:gd name="T16" fmla="*/ 277 w 1195"/>
                <a:gd name="T17" fmla="*/ 0 h 2162"/>
                <a:gd name="T18" fmla="*/ 128 w 1195"/>
                <a:gd name="T19" fmla="*/ 299 h 2162"/>
                <a:gd name="T20" fmla="*/ 0 w 1195"/>
                <a:gd name="T21" fmla="*/ 916 h 2162"/>
                <a:gd name="T22" fmla="*/ 595 w 1195"/>
                <a:gd name="T23" fmla="*/ 916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5" h="2162">
                  <a:moveTo>
                    <a:pt x="17" y="1314"/>
                  </a:moveTo>
                  <a:cubicBezTo>
                    <a:pt x="55" y="1581"/>
                    <a:pt x="154" y="1875"/>
                    <a:pt x="363" y="2161"/>
                  </a:cubicBezTo>
                  <a:cubicBezTo>
                    <a:pt x="364" y="2162"/>
                    <a:pt x="1195" y="2161"/>
                    <a:pt x="1195" y="2161"/>
                  </a:cubicBezTo>
                  <a:cubicBezTo>
                    <a:pt x="1115" y="2085"/>
                    <a:pt x="1036" y="2000"/>
                    <a:pt x="957" y="1903"/>
                  </a:cubicBezTo>
                  <a:cubicBezTo>
                    <a:pt x="957" y="1903"/>
                    <a:pt x="783" y="1678"/>
                    <a:pt x="673" y="1314"/>
                  </a:cubicBezTo>
                  <a:lnTo>
                    <a:pt x="17" y="1314"/>
                  </a:lnTo>
                  <a:close/>
                  <a:moveTo>
                    <a:pt x="595" y="916"/>
                  </a:moveTo>
                  <a:cubicBezTo>
                    <a:pt x="569" y="645"/>
                    <a:pt x="595" y="334"/>
                    <a:pt x="727" y="0"/>
                  </a:cubicBezTo>
                  <a:cubicBezTo>
                    <a:pt x="277" y="0"/>
                    <a:pt x="277" y="0"/>
                    <a:pt x="277" y="0"/>
                  </a:cubicBezTo>
                  <a:cubicBezTo>
                    <a:pt x="222" y="94"/>
                    <a:pt x="175" y="190"/>
                    <a:pt x="128" y="299"/>
                  </a:cubicBezTo>
                  <a:cubicBezTo>
                    <a:pt x="128" y="299"/>
                    <a:pt x="20" y="551"/>
                    <a:pt x="0" y="916"/>
                  </a:cubicBezTo>
                  <a:lnTo>
                    <a:pt x="595" y="916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8820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24">
          <p15:clr>
            <a:srgbClr val="FBAE40"/>
          </p15:clr>
        </p15:guide>
        <p15:guide id="2" pos="2424">
          <p15:clr>
            <a:srgbClr val="FBAE40"/>
          </p15:clr>
        </p15:guide>
        <p15:guide id="3" pos="336">
          <p15:clr>
            <a:srgbClr val="FBAE40"/>
          </p15:clr>
        </p15:guide>
        <p15:guide id="4" orient="horz" pos="2040">
          <p15:clr>
            <a:srgbClr val="FBAE40"/>
          </p15:clr>
        </p15:guide>
        <p15:guide id="5" orient="horz" pos="2616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5A15CAF-9732-0B43-997D-D5550F5E2B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369"/>
            <a:ext cx="5181600" cy="6858000"/>
          </a:xfrm>
          <a:prstGeom prst="rect">
            <a:avLst/>
          </a:prstGeom>
        </p:spPr>
      </p:pic>
      <p:sp>
        <p:nvSpPr>
          <p:cNvPr id="17" name="Freeform 9">
            <a:extLst>
              <a:ext uri="{FF2B5EF4-FFF2-40B4-BE49-F238E27FC236}">
                <a16:creationId xmlns:a16="http://schemas.microsoft.com/office/drawing/2014/main" id="{BA2BCCB5-3507-4040-8FFC-F7D4CC43BB93}"/>
              </a:ext>
            </a:extLst>
          </p:cNvPr>
          <p:cNvSpPr>
            <a:spLocks/>
          </p:cNvSpPr>
          <p:nvPr userDrawn="1"/>
        </p:nvSpPr>
        <p:spPr bwMode="auto">
          <a:xfrm>
            <a:off x="-422655" y="541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solidFill>
            <a:srgbClr val="255B7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8328F738-5EDC-3949-852D-A010F0465D5B}"/>
              </a:ext>
            </a:extLst>
          </p:cNvPr>
          <p:cNvSpPr>
            <a:spLocks/>
          </p:cNvSpPr>
          <p:nvPr userDrawn="1"/>
        </p:nvSpPr>
        <p:spPr bwMode="auto">
          <a:xfrm>
            <a:off x="1490927" y="2369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0" y="1104144"/>
            <a:ext cx="6678105" cy="646331"/>
          </a:xfrm>
        </p:spPr>
        <p:txBody>
          <a:bodyPr>
            <a:spAutoFit/>
          </a:bodyPr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901" y="2214710"/>
            <a:ext cx="6678104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9CFF0D17-06AD-DA41-87BA-1C5318120BAC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364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3096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E4553AC-F7F2-D04D-8709-DA7FACA746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743200" cy="685800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5B63246-8530-DC48-8604-6138BECABBCB}"/>
              </a:ext>
            </a:extLst>
          </p:cNvPr>
          <p:cNvSpPr>
            <a:spLocks/>
          </p:cNvSpPr>
          <p:nvPr userDrawn="1"/>
        </p:nvSpPr>
        <p:spPr bwMode="auto">
          <a:xfrm>
            <a:off x="-461912" y="0"/>
            <a:ext cx="12653912" cy="6858000"/>
          </a:xfrm>
          <a:custGeom>
            <a:avLst/>
            <a:gdLst>
              <a:gd name="T0" fmla="*/ 1003 w 3986"/>
              <a:gd name="T1" fmla="*/ 0 h 2160"/>
              <a:gd name="T2" fmla="*/ 561 w 3986"/>
              <a:gd name="T3" fmla="*/ 1933 h 2160"/>
              <a:gd name="T4" fmla="*/ 368 w 3986"/>
              <a:gd name="T5" fmla="*/ 0 h 2160"/>
              <a:gd name="T6" fmla="*/ 277 w 3986"/>
              <a:gd name="T7" fmla="*/ 0 h 2160"/>
              <a:gd name="T8" fmla="*/ 146 w 3986"/>
              <a:gd name="T9" fmla="*/ 530 h 2160"/>
              <a:gd name="T10" fmla="*/ 146 w 3986"/>
              <a:gd name="T11" fmla="*/ 929 h 2160"/>
              <a:gd name="T12" fmla="*/ 507 w 3986"/>
              <a:gd name="T13" fmla="*/ 1903 h 2160"/>
              <a:gd name="T14" fmla="*/ 743 w 3986"/>
              <a:gd name="T15" fmla="*/ 2160 h 2160"/>
              <a:gd name="T16" fmla="*/ 3986 w 3986"/>
              <a:gd name="T17" fmla="*/ 2160 h 2160"/>
              <a:gd name="T18" fmla="*/ 3986 w 3986"/>
              <a:gd name="T19" fmla="*/ 0 h 2160"/>
              <a:gd name="T20" fmla="*/ 1003 w 3986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986" h="2160">
                <a:moveTo>
                  <a:pt x="1003" y="0"/>
                </a:moveTo>
                <a:cubicBezTo>
                  <a:pt x="0" y="904"/>
                  <a:pt x="561" y="1933"/>
                  <a:pt x="561" y="1933"/>
                </a:cubicBezTo>
                <a:cubicBezTo>
                  <a:pt x="48" y="1139"/>
                  <a:pt x="153" y="463"/>
                  <a:pt x="368" y="0"/>
                </a:cubicBezTo>
                <a:cubicBezTo>
                  <a:pt x="277" y="0"/>
                  <a:pt x="277" y="0"/>
                  <a:pt x="277" y="0"/>
                </a:cubicBezTo>
                <a:cubicBezTo>
                  <a:pt x="204" y="184"/>
                  <a:pt x="163" y="362"/>
                  <a:pt x="146" y="530"/>
                </a:cubicBezTo>
                <a:cubicBezTo>
                  <a:pt x="146" y="929"/>
                  <a:pt x="146" y="929"/>
                  <a:pt x="146" y="929"/>
                </a:cubicBezTo>
                <a:cubicBezTo>
                  <a:pt x="206" y="1513"/>
                  <a:pt x="507" y="1903"/>
                  <a:pt x="507" y="1903"/>
                </a:cubicBezTo>
                <a:cubicBezTo>
                  <a:pt x="585" y="1999"/>
                  <a:pt x="665" y="2085"/>
                  <a:pt x="743" y="2160"/>
                </a:cubicBezTo>
                <a:cubicBezTo>
                  <a:pt x="744" y="2160"/>
                  <a:pt x="3986" y="2160"/>
                  <a:pt x="3986" y="2160"/>
                </a:cubicBezTo>
                <a:cubicBezTo>
                  <a:pt x="3986" y="0"/>
                  <a:pt x="3986" y="0"/>
                  <a:pt x="3986" y="0"/>
                </a:cubicBezTo>
                <a:lnTo>
                  <a:pt x="1003" y="0"/>
                </a:lnTo>
                <a:close/>
              </a:path>
            </a:pathLst>
          </a:custGeom>
          <a:gradFill flip="none" rotWithShape="1">
            <a:gsLst>
              <a:gs pos="100000">
                <a:srgbClr val="255B74"/>
              </a:gs>
              <a:gs pos="41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1104144"/>
            <a:ext cx="9025378" cy="646331"/>
          </a:xfrm>
        </p:spPr>
        <p:txBody>
          <a:bodyPr>
            <a:spAutoFit/>
          </a:bodyPr>
          <a:lstStyle>
            <a:lvl1pPr>
              <a:defRPr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422" y="2214710"/>
            <a:ext cx="9251621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BEB03FD3-66C4-D747-9D7B-436B9C4C9F56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239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146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F01CAC-0CB4-4647-9BF0-77445B3E5E15}"/>
              </a:ext>
            </a:extLst>
          </p:cNvPr>
          <p:cNvSpPr/>
          <p:nvPr userDrawn="1"/>
        </p:nvSpPr>
        <p:spPr>
          <a:xfrm>
            <a:off x="0" y="-19393"/>
            <a:ext cx="12192000" cy="6887665"/>
          </a:xfrm>
          <a:prstGeom prst="rect">
            <a:avLst/>
          </a:prstGeom>
          <a:gradFill flip="none" rotWithShape="1">
            <a:gsLst>
              <a:gs pos="91000">
                <a:srgbClr val="C3873A"/>
              </a:gs>
              <a:gs pos="25000">
                <a:srgbClr val="255B7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78FC00-62D8-E046-9751-ABF74CA246E8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0ACED15E-2780-DD44-A549-8B73F4F8C9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ACCEC"/>
                </a:gs>
                <a:gs pos="100000">
                  <a:srgbClr val="6BB7E0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551C759E-093F-2441-98A7-3DEC7BDE92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B1A23FC-AD1F-0748-AE5C-4B02400A34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FDCF2"/>
                </a:gs>
                <a:gs pos="85000">
                  <a:srgbClr val="52B3D9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0BBE337-6FE4-F74A-8847-969FD40E7926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gradFill flip="none" rotWithShape="1">
            <a:gsLst>
              <a:gs pos="91000">
                <a:srgbClr val="255B74"/>
              </a:gs>
              <a:gs pos="26000">
                <a:srgbClr val="05344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104144"/>
            <a:ext cx="10393680" cy="646331"/>
          </a:xfrm>
        </p:spPr>
        <p:txBody>
          <a:bodyPr>
            <a:spAutoFit/>
          </a:bodyPr>
          <a:lstStyle>
            <a:lvl1pPr>
              <a:defRPr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271860"/>
            <a:ext cx="10619923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71845CE6-C3BF-264D-A66F-F22221B4F103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24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9E86043-8559-4A41-B1AB-58A86FBE30BF}"/>
              </a:ext>
            </a:extLst>
          </p:cNvPr>
          <p:cNvSpPr/>
          <p:nvPr userDrawn="1"/>
        </p:nvSpPr>
        <p:spPr>
          <a:xfrm>
            <a:off x="0" y="-19393"/>
            <a:ext cx="12192000" cy="6887665"/>
          </a:xfrm>
          <a:prstGeom prst="rect">
            <a:avLst/>
          </a:prstGeom>
          <a:gradFill flip="none" rotWithShape="1">
            <a:gsLst>
              <a:gs pos="91000">
                <a:srgbClr val="C3873A"/>
              </a:gs>
              <a:gs pos="25000">
                <a:srgbClr val="255B7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99517CF-5B8D-5646-8AF1-5A33F4346008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CFD0EC2-327E-6248-8331-EADADAD065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ACCEC"/>
                </a:gs>
                <a:gs pos="100000">
                  <a:srgbClr val="6BB7E0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29791F60-12DF-FE49-9C37-5CBE91907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2B5B1FB2-0391-464B-B0D6-E733065A4E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FDCF2"/>
                </a:gs>
                <a:gs pos="85000">
                  <a:srgbClr val="52B3D9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6A81FF6-946A-DC43-A10A-05616ECCCDBA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gradFill flip="none" rotWithShape="1">
            <a:gsLst>
              <a:gs pos="91000">
                <a:srgbClr val="255B74"/>
              </a:gs>
              <a:gs pos="26000">
                <a:srgbClr val="05344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985" y="838200"/>
            <a:ext cx="6169058" cy="1200329"/>
          </a:xfrm>
        </p:spPr>
        <p:txBody>
          <a:bodyPr>
            <a:spAutoFit/>
          </a:bodyPr>
          <a:lstStyle>
            <a:lvl1pPr>
              <a:defRPr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200" y="2214710"/>
            <a:ext cx="6169057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326BB370-F0D2-F644-A3B2-F5D7C290B4A9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533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3408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E9FBF5F-05D9-5E4C-A888-FF03AE1EE3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F9E48A-6402-B543-B732-592515407E50}"/>
              </a:ext>
            </a:extLst>
          </p:cNvPr>
          <p:cNvSpPr/>
          <p:nvPr userDrawn="1"/>
        </p:nvSpPr>
        <p:spPr>
          <a:xfrm>
            <a:off x="0" y="2463616"/>
            <a:ext cx="12192000" cy="1713654"/>
          </a:xfrm>
          <a:prstGeom prst="rect">
            <a:avLst/>
          </a:prstGeom>
          <a:gradFill flip="none" rotWithShape="1">
            <a:gsLst>
              <a:gs pos="98000">
                <a:srgbClr val="032939"/>
              </a:gs>
              <a:gs pos="51000">
                <a:srgbClr val="1D4E66"/>
              </a:gs>
              <a:gs pos="0">
                <a:srgbClr val="032939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BE70F-03DA-4747-9669-09C46A6A9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016567"/>
            <a:ext cx="10515600" cy="646331"/>
          </a:xfrm>
        </p:spPr>
        <p:txBody>
          <a:bodyPr anchor="ctr">
            <a:spAutoFit/>
          </a:bodyPr>
          <a:lstStyle>
            <a:lvl1pPr algn="ctr">
              <a:defRPr sz="4000"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2EFE-7EAA-2042-BFD5-33177FA6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68579981-7D75-EE44-A0A2-D2EA4FC6E387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1DCC9-6755-1C41-A923-BB12EA8B5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B372-536E-3149-8638-387946DF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0182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6E2216-3720-8E47-ABAB-D4DA0AD31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AD1C48E4-294A-2349-A28D-95A31CD82DB9}" type="datetime1">
              <a:rPr lang="en-US" smtClean="0"/>
              <a:t>5/9/2023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149C90-3E7A-C84E-97A5-ACBD2680B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8D531E-1E27-6C49-9FDC-6C0DD877C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E58B19-8640-F84B-8052-A3C0720F7FE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040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E4553AC-F7F2-D04D-8709-DA7FACA746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743200" cy="685800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5B63246-8530-DC48-8604-6138BECABBCB}"/>
              </a:ext>
            </a:extLst>
          </p:cNvPr>
          <p:cNvSpPr>
            <a:spLocks/>
          </p:cNvSpPr>
          <p:nvPr userDrawn="1"/>
        </p:nvSpPr>
        <p:spPr bwMode="auto">
          <a:xfrm>
            <a:off x="-461912" y="0"/>
            <a:ext cx="12653912" cy="6858000"/>
          </a:xfrm>
          <a:custGeom>
            <a:avLst/>
            <a:gdLst>
              <a:gd name="T0" fmla="*/ 1003 w 3986"/>
              <a:gd name="T1" fmla="*/ 0 h 2160"/>
              <a:gd name="T2" fmla="*/ 561 w 3986"/>
              <a:gd name="T3" fmla="*/ 1933 h 2160"/>
              <a:gd name="T4" fmla="*/ 368 w 3986"/>
              <a:gd name="T5" fmla="*/ 0 h 2160"/>
              <a:gd name="T6" fmla="*/ 277 w 3986"/>
              <a:gd name="T7" fmla="*/ 0 h 2160"/>
              <a:gd name="T8" fmla="*/ 146 w 3986"/>
              <a:gd name="T9" fmla="*/ 530 h 2160"/>
              <a:gd name="T10" fmla="*/ 146 w 3986"/>
              <a:gd name="T11" fmla="*/ 929 h 2160"/>
              <a:gd name="T12" fmla="*/ 507 w 3986"/>
              <a:gd name="T13" fmla="*/ 1903 h 2160"/>
              <a:gd name="T14" fmla="*/ 743 w 3986"/>
              <a:gd name="T15" fmla="*/ 2160 h 2160"/>
              <a:gd name="T16" fmla="*/ 3986 w 3986"/>
              <a:gd name="T17" fmla="*/ 2160 h 2160"/>
              <a:gd name="T18" fmla="*/ 3986 w 3986"/>
              <a:gd name="T19" fmla="*/ 0 h 2160"/>
              <a:gd name="T20" fmla="*/ 1003 w 3986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986" h="2160">
                <a:moveTo>
                  <a:pt x="1003" y="0"/>
                </a:moveTo>
                <a:cubicBezTo>
                  <a:pt x="0" y="904"/>
                  <a:pt x="561" y="1933"/>
                  <a:pt x="561" y="1933"/>
                </a:cubicBezTo>
                <a:cubicBezTo>
                  <a:pt x="48" y="1139"/>
                  <a:pt x="153" y="463"/>
                  <a:pt x="368" y="0"/>
                </a:cubicBezTo>
                <a:cubicBezTo>
                  <a:pt x="277" y="0"/>
                  <a:pt x="277" y="0"/>
                  <a:pt x="277" y="0"/>
                </a:cubicBezTo>
                <a:cubicBezTo>
                  <a:pt x="204" y="184"/>
                  <a:pt x="163" y="362"/>
                  <a:pt x="146" y="530"/>
                </a:cubicBezTo>
                <a:cubicBezTo>
                  <a:pt x="146" y="929"/>
                  <a:pt x="146" y="929"/>
                  <a:pt x="146" y="929"/>
                </a:cubicBezTo>
                <a:cubicBezTo>
                  <a:pt x="206" y="1513"/>
                  <a:pt x="507" y="1903"/>
                  <a:pt x="507" y="1903"/>
                </a:cubicBezTo>
                <a:cubicBezTo>
                  <a:pt x="585" y="1999"/>
                  <a:pt x="665" y="2085"/>
                  <a:pt x="743" y="2160"/>
                </a:cubicBezTo>
                <a:cubicBezTo>
                  <a:pt x="744" y="2160"/>
                  <a:pt x="3986" y="2160"/>
                  <a:pt x="3986" y="2160"/>
                </a:cubicBezTo>
                <a:cubicBezTo>
                  <a:pt x="3986" y="0"/>
                  <a:pt x="3986" y="0"/>
                  <a:pt x="3986" y="0"/>
                </a:cubicBezTo>
                <a:lnTo>
                  <a:pt x="1003" y="0"/>
                </a:lnTo>
                <a:close/>
              </a:path>
            </a:pathLst>
          </a:custGeom>
          <a:gradFill flip="none" rotWithShape="1">
            <a:gsLst>
              <a:gs pos="100000">
                <a:srgbClr val="255B74"/>
              </a:gs>
              <a:gs pos="41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1104144"/>
            <a:ext cx="9025378" cy="646331"/>
          </a:xfrm>
        </p:spPr>
        <p:txBody>
          <a:bodyPr>
            <a:spAutoFit/>
          </a:bodyPr>
          <a:lstStyle>
            <a:lvl1pPr>
              <a:defRPr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422" y="2214710"/>
            <a:ext cx="9251621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BEB03FD3-66C4-D747-9D7B-436B9C4C9F56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89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1464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590A7-7E54-2D41-9F43-B8FD4977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B96F-523A-0443-8C6F-8DFAF54D9E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88B55B-102D-3B40-B32B-5145CE1DA6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9206C-49AC-4040-9C5C-017EE760A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7099B86D-B6EA-BD47-A856-6A059EA40DC2}" type="datetime1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FB520F-4F16-3E49-A800-72C14F01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087BC7-6FAC-2245-9DB7-6747FA2B2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626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0B653-13F7-2542-8EE2-E90933939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C621A-F72C-144B-A0BE-6B1E2CBE1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63F2F3-1511-2942-895C-679AA3AAF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7D5D2A-69A5-F545-A96E-9C6E34036D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C11A84-14CC-7441-BFAB-6E2358C05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DBE683-10D6-5E4C-A14B-401DDDE89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6ED6B27A-6332-D742-BD07-6CDDD9520A9F}" type="datetime1">
              <a:rPr lang="en-US" smtClean="0"/>
              <a:t>5/9/2023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84E5D5-8292-8443-8912-01DF31037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4F0886-7F3E-C54F-B264-98655F014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4989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519EC-0943-2646-9830-3E9E4D8F0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B5AD37D0-1C64-3342-BF81-1BC3096283AF}" type="datetime1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848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2573F-6CD2-E446-AEA2-04B4E6EF4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3DDD8-9AAD-E645-821D-592BCEBFB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DEC770-B8D0-7D44-8C06-45E23230F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1D6F7-2876-CB4E-BA7E-98A093117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CA837742-C82E-964C-9C2C-C220156EEFAD}" type="datetime1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64A94-44FC-5E4D-9BA4-F7C5CBE85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998A61-2626-EC4B-AC9E-DB0EECA20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0173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3FC11-1DC9-1F44-A501-A122E38B9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7F112A-7039-A044-BBB7-19B07AA052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6E76F1-988B-A349-A7F8-1C9556749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022A3D-F197-0240-B9FB-64FA8D239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EE0016D8-A082-EA4E-8E8D-9BB3C30974F4}" type="datetime1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7AD987-1A3B-EA45-8288-4FF05FA61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E646E-5FCF-704C-A828-129A071DE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29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71CB2-6C06-A944-AB99-307A4B017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90C05E-DB0B-2C43-8871-0E8EEA3DB9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5FB7B-95D2-9B44-B7CD-BD3422A5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DBC7AEF5-D0E7-9346-A8F7-B0DB3493E8AC}" type="datetime1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D936A-402E-2643-BC23-9FFDBB718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03F8D-4C62-8246-A9C9-F56761340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538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305B7A-0DA0-914C-BF32-308B0A1D37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38B2C1-3648-864E-BE9D-6955702B7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BA409-A439-7946-849E-1C52DE1E2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76E-E995-004E-A668-C18228520815}" type="datetime1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45A88-8207-164E-BEE0-99140ED4E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24272-4864-7D45-9A42-761E1FA3D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6160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C939768-4B75-F242-A6B4-9CF5A8EECD8E}"/>
              </a:ext>
            </a:extLst>
          </p:cNvPr>
          <p:cNvGrpSpPr/>
          <p:nvPr userDrawn="1"/>
        </p:nvGrpSpPr>
        <p:grpSpPr>
          <a:xfrm>
            <a:off x="-18167" y="-10221"/>
            <a:ext cx="12210167" cy="6869357"/>
            <a:chOff x="0" y="-2662"/>
            <a:chExt cx="12192000" cy="685913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61BA50B-8B1F-A244-B375-F86C8E5436F9}"/>
                </a:ext>
              </a:extLst>
            </p:cNvPr>
            <p:cNvSpPr/>
            <p:nvPr userDrawn="1"/>
          </p:nvSpPr>
          <p:spPr>
            <a:xfrm>
              <a:off x="0" y="0"/>
              <a:ext cx="12192000" cy="6856474"/>
            </a:xfrm>
            <a:prstGeom prst="rect">
              <a:avLst/>
            </a:prstGeom>
            <a:solidFill>
              <a:srgbClr val="3A38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A687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9EC7C33-1BA5-1748-8B08-423C53E14A7C}"/>
                </a:ext>
              </a:extLst>
            </p:cNvPr>
            <p:cNvSpPr/>
            <p:nvPr userDrawn="1"/>
          </p:nvSpPr>
          <p:spPr>
            <a:xfrm>
              <a:off x="0" y="-2662"/>
              <a:ext cx="12188952" cy="6856474"/>
            </a:xfrm>
            <a:prstGeom prst="rect">
              <a:avLst/>
            </a:prstGeom>
            <a:gradFill flip="none" rotWithShape="1">
              <a:gsLst>
                <a:gs pos="72038">
                  <a:srgbClr val="8B8CA3"/>
                </a:gs>
                <a:gs pos="15000">
                  <a:srgbClr val="535A6B"/>
                </a:gs>
                <a:gs pos="94000">
                  <a:srgbClr val="8B8CA3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 algn="ctr">
                <a:tabLst>
                  <a:tab pos="7535863" algn="l"/>
                </a:tabLst>
              </a:pPr>
              <a:endParaRPr lang="en-US">
                <a:solidFill>
                  <a:srgbClr val="FFA687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DAB9EF-B79C-C640-9FA8-40D2DFCE2AD1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 flip="none" rotWithShape="1">
            <a:gsLst>
              <a:gs pos="28000">
                <a:srgbClr val="535C6B"/>
              </a:gs>
              <a:gs pos="100000">
                <a:srgbClr val="3C4356"/>
              </a:gs>
            </a:gsLst>
            <a:lin ang="13500000" scaled="1"/>
            <a:tileRect/>
          </a:gradFill>
        </p:grpSpPr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192CEE28-B58D-3241-B190-DB9DEBDD11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596FB482-A049-3547-9EDC-6CB459264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7152F9E5-7B6B-C842-8B3D-E679AF46B9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D44CD564-33BC-7448-AB09-E2836BD0852C}"/>
              </a:ext>
            </a:extLst>
          </p:cNvPr>
          <p:cNvSpPr/>
          <p:nvPr userDrawn="1"/>
        </p:nvSpPr>
        <p:spPr>
          <a:xfrm>
            <a:off x="-9816" y="160316"/>
            <a:ext cx="12198764" cy="6355080"/>
          </a:xfrm>
          <a:prstGeom prst="rect">
            <a:avLst/>
          </a:prstGeom>
          <a:gradFill flip="none" rotWithShape="1">
            <a:gsLst>
              <a:gs pos="0">
                <a:srgbClr val="3C4356"/>
              </a:gs>
              <a:gs pos="54000">
                <a:srgbClr val="1E213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1104144"/>
            <a:ext cx="10393680" cy="646331"/>
          </a:xfrm>
        </p:spPr>
        <p:txBody>
          <a:bodyPr>
            <a:spAutoFit/>
          </a:bodyPr>
          <a:lstStyle>
            <a:lvl1pPr>
              <a:defRPr>
                <a:solidFill>
                  <a:srgbClr val="9193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2271860"/>
            <a:ext cx="10619923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289" y="6424167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18C61A40-1EA2-224C-B3B7-13C9149DDE67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2408" y="6422610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8167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0015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HEADER_1">
  <p:cSld name="SECTION_HEADER_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f8bc051b49_1_69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2" name="Google Shape;92;gf8bc051b49_1_6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85910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90069-A9E6-4512-9413-D8984D239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7299A0-C665-49B6-A1AB-05D5A9EC9D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461AD-08E2-4916-BF39-D42031C7A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9A8D8-EFCC-4E23-B2F7-42EF1830BC9D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5FCA38-3682-48A4-B26B-FF6139513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38B25-5AE6-45D4-9232-CE9718436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9560-BF2F-4192-956B-CC137F1EDA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513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F01CAC-0CB4-4647-9BF0-77445B3E5E15}"/>
              </a:ext>
            </a:extLst>
          </p:cNvPr>
          <p:cNvSpPr/>
          <p:nvPr userDrawn="1"/>
        </p:nvSpPr>
        <p:spPr>
          <a:xfrm>
            <a:off x="0" y="-19393"/>
            <a:ext cx="12192000" cy="6887665"/>
          </a:xfrm>
          <a:prstGeom prst="rect">
            <a:avLst/>
          </a:prstGeom>
          <a:gradFill flip="none" rotWithShape="1">
            <a:gsLst>
              <a:gs pos="91000">
                <a:srgbClr val="C3873A"/>
              </a:gs>
              <a:gs pos="25000">
                <a:srgbClr val="255B7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78FC00-62D8-E046-9751-ABF74CA246E8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0ACED15E-2780-DD44-A549-8B73F4F8C9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ACCEC"/>
                </a:gs>
                <a:gs pos="100000">
                  <a:srgbClr val="6BB7E0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551C759E-093F-2441-98A7-3DEC7BDE92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B1A23FC-AD1F-0748-AE5C-4B02400A34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FDCF2"/>
                </a:gs>
                <a:gs pos="85000">
                  <a:srgbClr val="52B3D9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0BBE337-6FE4-F74A-8847-969FD40E7926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gradFill flip="none" rotWithShape="1">
            <a:gsLst>
              <a:gs pos="91000">
                <a:srgbClr val="255B74"/>
              </a:gs>
              <a:gs pos="26000">
                <a:srgbClr val="05344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104144"/>
            <a:ext cx="10393680" cy="646331"/>
          </a:xfrm>
        </p:spPr>
        <p:txBody>
          <a:bodyPr>
            <a:spAutoFit/>
          </a:bodyPr>
          <a:lstStyle>
            <a:lvl1pPr>
              <a:defRPr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271860"/>
            <a:ext cx="10619923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71845CE6-C3BF-264D-A66F-F22221B4F103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65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271AF-05C9-488E-A777-8FA560214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4D8F47-63FB-494A-97CC-4EA8EFD733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F52A0-81D7-40E8-8FDE-9A29C7525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9A8D8-EFCC-4E23-B2F7-42EF1830BC9D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BFAC0-B271-4814-AEBE-03BA89097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85DAC-203C-43F7-9D39-55DB424FF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9560-BF2F-4192-956B-CC137F1EDA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879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/>
        </p:nvSpPr>
        <p:spPr bwMode="auto">
          <a:xfrm>
            <a:off x="10566400" y="6618288"/>
            <a:ext cx="16256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400" b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39699C"/>
                </a:solidFill>
              </a:defRPr>
            </a:lvl1pPr>
          </a:lstStyle>
          <a:p>
            <a:fld id="{786A64DB-DBB3-CA48-993E-0DE1651AF3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44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DF19279-B047-7D48-85E8-DF95A6D7ECE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rgbClr val="C7A16D"/>
              </a:gs>
              <a:gs pos="73000">
                <a:srgbClr val="5C7A8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1599FD2-9125-B541-B401-B04172892861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0B26E70B-8A33-914A-9518-534A92C071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3D5EB"/>
                </a:gs>
                <a:gs pos="100000">
                  <a:srgbClr val="A1C7E2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1A53DB7C-3BE5-1248-9EF9-A29A0871F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91678DD0-9F0F-8E4D-9DA3-7734E7E423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7D9EB"/>
                </a:gs>
                <a:gs pos="85000">
                  <a:srgbClr val="9BC2D8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F131E2E2-6830-6146-83B1-1D95E1D5EEAE}"/>
              </a:ext>
            </a:extLst>
          </p:cNvPr>
          <p:cNvSpPr/>
          <p:nvPr userDrawn="1"/>
        </p:nvSpPr>
        <p:spPr>
          <a:xfrm>
            <a:off x="0" y="233714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" y="390457"/>
            <a:ext cx="11795760" cy="535373"/>
          </a:xfrm>
        </p:spPr>
        <p:txBody>
          <a:bodyPr wrap="square">
            <a:noAutofit/>
          </a:bodyPr>
          <a:lstStyle>
            <a:lvl1pPr algn="ctr"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" y="1648818"/>
            <a:ext cx="11795760" cy="1579920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C1096-8DDE-4B29-ACA0-63D5C53E2CDB}" type="datetime1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772EF3D-5403-D844-9466-CA7ED41C1A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8120" y="989744"/>
            <a:ext cx="11795760" cy="532205"/>
          </a:xfrm>
        </p:spPr>
        <p:txBody>
          <a:bodyPr anchor="ctr"/>
          <a:lstStyle>
            <a:lvl1pPr algn="ctr">
              <a:defRPr sz="1200"/>
            </a:lvl1pPr>
            <a:lvl2pPr algn="ctr">
              <a:defRPr sz="1200"/>
            </a:lvl2pPr>
            <a:lvl3pPr algn="ctr">
              <a:defRPr sz="1200"/>
            </a:lvl3pPr>
            <a:lvl4pPr algn="ctr">
              <a:defRPr sz="1200"/>
            </a:lvl4pPr>
            <a:lvl5pPr algn="ctr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5439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360" y="704756"/>
            <a:ext cx="6471920" cy="656591"/>
          </a:xfrm>
        </p:spPr>
        <p:txBody>
          <a:bodyPr anchor="t" anchorCtr="0">
            <a:sp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9360" y="1825759"/>
            <a:ext cx="6461760" cy="1925911"/>
          </a:xfrm>
        </p:spPr>
        <p:txBody>
          <a:bodyPr>
            <a:spAutoFit/>
          </a:bodyPr>
          <a:lstStyle>
            <a:lvl1pPr marL="228056" indent="-228056">
              <a:spcBef>
                <a:spcPts val="1000"/>
              </a:spcBef>
              <a:buClr>
                <a:srgbClr val="718E9C"/>
              </a:buClr>
              <a:buSzPct val="75000"/>
              <a:buFont typeface="LucidaGrande" charset="0"/>
              <a:buChar char="●"/>
              <a:defRPr sz="1900"/>
            </a:lvl1pPr>
            <a:lvl2pPr marL="684166" indent="-228056">
              <a:spcBef>
                <a:spcPts val="1000"/>
              </a:spcBef>
              <a:buClr>
                <a:srgbClr val="718E9C"/>
              </a:buClr>
              <a:buSzPct val="75000"/>
              <a:buFont typeface="LucidaGrande" charset="0"/>
              <a:buChar char="●"/>
              <a:defRPr sz="1900"/>
            </a:lvl2pPr>
            <a:lvl3pPr marL="1140142" indent="-228056">
              <a:spcBef>
                <a:spcPts val="1000"/>
              </a:spcBef>
              <a:buClr>
                <a:srgbClr val="718E9C"/>
              </a:buClr>
              <a:buSzPct val="75000"/>
              <a:buFont typeface="LucidaGrande" charset="0"/>
              <a:buChar char="●"/>
              <a:defRPr sz="1900"/>
            </a:lvl3pPr>
            <a:lvl4pPr marL="1596120" indent="-228056">
              <a:spcBef>
                <a:spcPts val="1000"/>
              </a:spcBef>
              <a:buClr>
                <a:srgbClr val="718E9C"/>
              </a:buClr>
              <a:buSzPct val="75000"/>
              <a:buFont typeface="LucidaGrande" charset="0"/>
              <a:buChar char="●"/>
              <a:defRPr sz="1900"/>
            </a:lvl4pPr>
            <a:lvl5pPr marL="2052099" indent="-228056">
              <a:spcBef>
                <a:spcPts val="1000"/>
              </a:spcBef>
              <a:buClr>
                <a:srgbClr val="718E9C"/>
              </a:buClr>
              <a:buSzPct val="75000"/>
              <a:buFont typeface="LucidaGrande" charset="0"/>
              <a:buChar char="●"/>
              <a:defRPr sz="1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800" y="6356352"/>
            <a:ext cx="2743200" cy="365125"/>
          </a:xfrm>
        </p:spPr>
        <p:txBody>
          <a:bodyPr/>
          <a:lstStyle/>
          <a:p>
            <a:fld id="{786A64DB-DBB3-CA48-993E-0DE1651AF3A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01756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AAF3F-E1EC-4B29-BA8F-962FA85A34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6174DC-728C-4F9A-9388-4011A536AE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CC0BD-A04B-4A53-9846-82E7EE6AD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454A-74E5-4F6C-A1E7-DCBCCD842D42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95F44-324E-4EFA-B305-7BFC6A023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851B6-7389-4036-895E-C174A3945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0C57B-E35C-4510-BDED-FF649E72E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4302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9CA8F-E6A8-4416-9D8B-06B5ADC7B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18FB5-CF65-4CC5-B1D1-A6D9361D1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2EB6F6-07B2-4D63-A34E-431A89966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454A-74E5-4F6C-A1E7-DCBCCD842D42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35D35-9917-4720-A22C-2E887F141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0D82C-B305-4A8F-A0FB-88CEC8BEE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0C57B-E35C-4510-BDED-FF649E72E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2335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71A3B-0F99-4F54-B58B-D3EDE7F14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BCEB9-624B-4716-AE06-96526C712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2CD38-6B96-40B6-8411-F7063A525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454A-74E5-4F6C-A1E7-DCBCCD842D42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9C861F-7FAA-40B6-9484-0D2FA9F3E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3F0E9-EB0C-4D0A-8EF2-768BB4935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0C57B-E35C-4510-BDED-FF649E72E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4157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FDDB1-CE2C-415D-9E02-F6A00AB2F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D9F9C-3C66-4CAD-8748-BA784286ED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627AC4-9EBD-41CA-AC36-80B95C392C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D20BDC-1164-4046-88FD-EE648A5E6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454A-74E5-4F6C-A1E7-DCBCCD842D42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BA07F-0F6C-43C4-A2F8-CABE9363A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63335F-EE97-4828-BE98-87E7EF1A3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0C57B-E35C-4510-BDED-FF649E72E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821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81EDE-EE24-4B81-9397-1162EDD0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266AA-45B3-4966-966B-390695AFA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6577FB-D035-4F49-BA54-05F767D95F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B590A7-117B-4726-95AB-BBBB2A021E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23237F-D496-48D7-9600-19D47BA3BC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0CD088-5F0F-4DA6-88EC-B71CA6257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454A-74E5-4F6C-A1E7-DCBCCD842D42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59DDEF-A774-416C-A506-F78B17B22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636F3C-1A70-4C5A-94DC-3AA4F302D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0C57B-E35C-4510-BDED-FF649E72E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29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BF15F-F9B2-40CE-BA12-11C1C92AD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BD6A88-D524-4C3A-AA06-158BB69FA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454A-74E5-4F6C-A1E7-DCBCCD842D42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86DC3C-9D77-4AAB-AC5D-6AE70B73B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26977-1796-4CFE-8987-190D3BA53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0C57B-E35C-4510-BDED-FF649E72E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63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9E86043-8559-4A41-B1AB-58A86FBE30BF}"/>
              </a:ext>
            </a:extLst>
          </p:cNvPr>
          <p:cNvSpPr/>
          <p:nvPr userDrawn="1"/>
        </p:nvSpPr>
        <p:spPr>
          <a:xfrm>
            <a:off x="0" y="-19393"/>
            <a:ext cx="12192000" cy="6887665"/>
          </a:xfrm>
          <a:prstGeom prst="rect">
            <a:avLst/>
          </a:prstGeom>
          <a:gradFill flip="none" rotWithShape="1">
            <a:gsLst>
              <a:gs pos="91000">
                <a:srgbClr val="C3873A"/>
              </a:gs>
              <a:gs pos="25000">
                <a:srgbClr val="255B7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99517CF-5B8D-5646-8AF1-5A33F4346008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CFD0EC2-327E-6248-8331-EADADAD065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ACCEC"/>
                </a:gs>
                <a:gs pos="100000">
                  <a:srgbClr val="6BB7E0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29791F60-12DF-FE49-9C37-5CBE91907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2B5B1FB2-0391-464B-B0D6-E733065A4E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FDCF2"/>
                </a:gs>
                <a:gs pos="85000">
                  <a:srgbClr val="52B3D9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6A81FF6-946A-DC43-A10A-05616ECCCDBA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gradFill flip="none" rotWithShape="1">
            <a:gsLst>
              <a:gs pos="91000">
                <a:srgbClr val="255B74"/>
              </a:gs>
              <a:gs pos="26000">
                <a:srgbClr val="05344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985" y="838200"/>
            <a:ext cx="6169058" cy="1200329"/>
          </a:xfrm>
        </p:spPr>
        <p:txBody>
          <a:bodyPr>
            <a:spAutoFit/>
          </a:bodyPr>
          <a:lstStyle>
            <a:lvl1pPr>
              <a:defRPr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200" y="2214710"/>
            <a:ext cx="6169057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326BB370-F0D2-F644-A3B2-F5D7C290B4A9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74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3408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E67859-D4FF-4B30-BBF6-5395EA51E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454A-74E5-4F6C-A1E7-DCBCCD842D42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5C432A-4C5B-4B83-8BC4-A2538EB62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ED527F-9C09-4AC0-AC54-92ED4799A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0C57B-E35C-4510-BDED-FF649E72E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950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2D455-F1E3-4B24-944F-3B12659DE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2737C-63FE-4BF8-811F-E35768972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DF7456-93F0-4AF4-B48B-61D32A155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A7ACA5-533D-47E4-9B74-E2F4984DD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454A-74E5-4F6C-A1E7-DCBCCD842D42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64CBB-9384-44CF-8934-7E8525EF9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C6C50-2438-4A8F-985B-698A9B5B8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0C57B-E35C-4510-BDED-FF649E72E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42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01147-B1DA-4A00-853B-DEB0F8577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6573B5-A457-4CE0-9D1E-79BC49169D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A7C08D-5D47-4B09-9008-8EED57E990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72643-AC43-4DCE-B25A-9C1D00DE2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454A-74E5-4F6C-A1E7-DCBCCD842D42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4A8492-B7B8-42F9-A157-978983057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8045BD-37AC-46FA-AE09-0007B4EDE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0C57B-E35C-4510-BDED-FF649E72E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039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7CEA9-1ACD-4BCE-AEFE-E86B03EEC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E3F660-C780-4965-AE7A-759A95BFB4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EF70A-670A-4B48-9E31-FC70AB16A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454A-74E5-4F6C-A1E7-DCBCCD842D42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E0F2C1-CA90-401A-9676-5C271BB45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94D6E-A44A-47A8-B01D-E63A47539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0C57B-E35C-4510-BDED-FF649E72E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8923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DA44E8-292F-4065-A344-CD5587E468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2774AA-2F73-4140-A910-3EA4619407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61E5E-1D8B-4310-909C-F3CA00BC0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454A-74E5-4F6C-A1E7-DCBCCD842D42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AD0064-3CCC-4804-9E05-A0DF7DFA1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E20FC-2A78-4D78-A717-10C56A842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0C57B-E35C-4510-BDED-FF649E72E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951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6A81FF6-946A-DC43-A10A-05616ECCCD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1000">
                <a:srgbClr val="255B74"/>
              </a:gs>
              <a:gs pos="26000">
                <a:srgbClr val="05344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A5C90657-D4BF-2E40-8D75-7274E81EDD09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7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3408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0828672-0A4D-9547-B516-EEF914915C8D}"/>
              </a:ext>
            </a:extLst>
          </p:cNvPr>
          <p:cNvGrpSpPr/>
          <p:nvPr userDrawn="1"/>
        </p:nvGrpSpPr>
        <p:grpSpPr>
          <a:xfrm>
            <a:off x="-18167" y="-10221"/>
            <a:ext cx="12210167" cy="6869357"/>
            <a:chOff x="0" y="-2662"/>
            <a:chExt cx="12192000" cy="685913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1D12F1F-6F9C-0A42-81D8-26085A1B583C}"/>
                </a:ext>
              </a:extLst>
            </p:cNvPr>
            <p:cNvSpPr/>
            <p:nvPr userDrawn="1"/>
          </p:nvSpPr>
          <p:spPr>
            <a:xfrm>
              <a:off x="0" y="0"/>
              <a:ext cx="12192000" cy="6856474"/>
            </a:xfrm>
            <a:prstGeom prst="rect">
              <a:avLst/>
            </a:prstGeom>
            <a:solidFill>
              <a:srgbClr val="3A38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A687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C29AA1A-89F3-3F4E-9F85-45B5BB493AD2}"/>
                </a:ext>
              </a:extLst>
            </p:cNvPr>
            <p:cNvSpPr/>
            <p:nvPr userDrawn="1"/>
          </p:nvSpPr>
          <p:spPr>
            <a:xfrm>
              <a:off x="0" y="-2662"/>
              <a:ext cx="12188952" cy="6856474"/>
            </a:xfrm>
            <a:prstGeom prst="rect">
              <a:avLst/>
            </a:prstGeom>
            <a:gradFill flip="none" rotWithShape="1">
              <a:gsLst>
                <a:gs pos="72038">
                  <a:srgbClr val="128E9F"/>
                </a:gs>
                <a:gs pos="15000">
                  <a:srgbClr val="004984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 algn="ctr">
                <a:tabLst>
                  <a:tab pos="7535863" algn="l"/>
                </a:tabLst>
              </a:pPr>
              <a:endParaRPr lang="en-US">
                <a:solidFill>
                  <a:srgbClr val="FFA687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E0C1F57-10C5-D047-BC79-739AD9983822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 flip="none" rotWithShape="1">
            <a:gsLst>
              <a:gs pos="28000">
                <a:srgbClr val="535C6B"/>
              </a:gs>
              <a:gs pos="100000">
                <a:srgbClr val="3C4356"/>
              </a:gs>
            </a:gsLst>
            <a:lin ang="13500000" scaled="1"/>
            <a:tileRect/>
          </a:gradFill>
        </p:grpSpPr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6D6683F7-B2DD-6843-8327-A7BEF2FE6E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solidFill>
              <a:srgbClr val="2FA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EC39699A-38BC-874F-B1E5-27F4ADDAB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33C1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1DBF8EE3-C198-5542-A28E-91CEB8D8DD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solidFill>
              <a:srgbClr val="33C1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FD5D6E21-5902-584C-85D4-490B1008BCC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FF4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BBCBEF"/>
              </a:highligh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EB389C-7368-8241-A182-CFDBFCD6C66C}"/>
              </a:ext>
            </a:extLst>
          </p:cNvPr>
          <p:cNvSpPr/>
          <p:nvPr userDrawn="1"/>
        </p:nvSpPr>
        <p:spPr>
          <a:xfrm>
            <a:off x="-24105" y="160317"/>
            <a:ext cx="12240501" cy="6343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4441" y="6424167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C61A40-1EA2-224C-B3B7-13C9149DDE67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9560" y="650212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9389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2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E08EF8A-B3BD-DA44-AB0C-A221F556EB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" t="9691" r="2161" b="9849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0BBE337-6FE4-F74A-8847-969FD40E7926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104144"/>
            <a:ext cx="10393680" cy="646331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271860"/>
            <a:ext cx="10619923" cy="1623008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  <a:prstGeom prst="rect">
            <a:avLst/>
          </a:prstGeom>
        </p:spPr>
        <p:txBody>
          <a:bodyPr/>
          <a:lstStyle/>
          <a:p>
            <a:fld id="{DECC2AD0-9452-684A-9802-A7E12BA97DE7}" type="datetime1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33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3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FD38F0C-B588-2A43-8F91-93A9F0A1F5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351" y="-22887"/>
            <a:ext cx="12270211" cy="690199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4F49509-A3E4-3848-A74A-76B9983C5F8C}"/>
              </a:ext>
            </a:extLst>
          </p:cNvPr>
          <p:cNvGrpSpPr/>
          <p:nvPr userDrawn="1"/>
        </p:nvGrpSpPr>
        <p:grpSpPr>
          <a:xfrm>
            <a:off x="-468630" y="-36110"/>
            <a:ext cx="3197522" cy="6894110"/>
            <a:chOff x="-473777" y="-9370"/>
            <a:chExt cx="3197522" cy="6867333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9A899607-2C99-BA4A-B57C-634DDEC6B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3777" y="-7114"/>
              <a:ext cx="3197522" cy="6152517"/>
            </a:xfrm>
            <a:custGeom>
              <a:avLst/>
              <a:gdLst>
                <a:gd name="T0" fmla="*/ 370 w 1003"/>
                <a:gd name="T1" fmla="*/ 0 h 1936"/>
                <a:gd name="T2" fmla="*/ 561 w 1003"/>
                <a:gd name="T3" fmla="*/ 1936 h 1936"/>
                <a:gd name="T4" fmla="*/ 1003 w 1003"/>
                <a:gd name="T5" fmla="*/ 3 h 1936"/>
                <a:gd name="T6" fmla="*/ 370 w 1003"/>
                <a:gd name="T7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3" h="1936">
                  <a:moveTo>
                    <a:pt x="370" y="0"/>
                  </a:moveTo>
                  <a:cubicBezTo>
                    <a:pt x="153" y="463"/>
                    <a:pt x="47" y="1140"/>
                    <a:pt x="561" y="1936"/>
                  </a:cubicBezTo>
                  <a:cubicBezTo>
                    <a:pt x="561" y="1936"/>
                    <a:pt x="0" y="907"/>
                    <a:pt x="1003" y="3"/>
                  </a:cubicBezTo>
                  <a:lnTo>
                    <a:pt x="370" y="0"/>
                  </a:lnTo>
                  <a:close/>
                </a:path>
              </a:pathLst>
            </a:custGeom>
            <a:gradFill flip="none" rotWithShape="1">
              <a:gsLst>
                <a:gs pos="36000">
                  <a:srgbClr val="0D9DAA"/>
                </a:gs>
                <a:gs pos="98000">
                  <a:srgbClr val="1B56B7"/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8CB7DA2B-4382-6E46-B4C0-7E8D296B5D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253" y="-9370"/>
              <a:ext cx="1913089" cy="6867333"/>
            </a:xfrm>
            <a:custGeom>
              <a:avLst/>
              <a:gdLst>
                <a:gd name="T0" fmla="*/ 0 w 600"/>
                <a:gd name="T1" fmla="*/ 2161 h 2161"/>
                <a:gd name="T2" fmla="*/ 600 w 600"/>
                <a:gd name="T3" fmla="*/ 2161 h 2161"/>
                <a:gd name="T4" fmla="*/ 363 w 600"/>
                <a:gd name="T5" fmla="*/ 1903 h 2161"/>
                <a:gd name="T6" fmla="*/ 1 w 600"/>
                <a:gd name="T7" fmla="*/ 918 h 2161"/>
                <a:gd name="T8" fmla="*/ 0 w 600"/>
                <a:gd name="T9" fmla="*/ 2161 h 2161"/>
                <a:gd name="T10" fmla="*/ 1 w 600"/>
                <a:gd name="T11" fmla="*/ 536 h 2161"/>
                <a:gd name="T12" fmla="*/ 133 w 600"/>
                <a:gd name="T13" fmla="*/ 0 h 2161"/>
                <a:gd name="T14" fmla="*/ 0 w 600"/>
                <a:gd name="T15" fmla="*/ 0 h 2161"/>
                <a:gd name="T16" fmla="*/ 1 w 600"/>
                <a:gd name="T17" fmla="*/ 536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2161">
                  <a:moveTo>
                    <a:pt x="0" y="2161"/>
                  </a:moveTo>
                  <a:cubicBezTo>
                    <a:pt x="246" y="2161"/>
                    <a:pt x="600" y="2161"/>
                    <a:pt x="600" y="2161"/>
                  </a:cubicBezTo>
                  <a:cubicBezTo>
                    <a:pt x="521" y="2085"/>
                    <a:pt x="442" y="2000"/>
                    <a:pt x="363" y="1903"/>
                  </a:cubicBezTo>
                  <a:cubicBezTo>
                    <a:pt x="363" y="1903"/>
                    <a:pt x="58" y="1508"/>
                    <a:pt x="1" y="918"/>
                  </a:cubicBezTo>
                  <a:lnTo>
                    <a:pt x="0" y="2161"/>
                  </a:lnTo>
                  <a:close/>
                  <a:moveTo>
                    <a:pt x="1" y="536"/>
                  </a:moveTo>
                  <a:cubicBezTo>
                    <a:pt x="18" y="367"/>
                    <a:pt x="59" y="187"/>
                    <a:pt x="133" y="0"/>
                  </a:cubicBezTo>
                  <a:cubicBezTo>
                    <a:pt x="133" y="0"/>
                    <a:pt x="74" y="0"/>
                    <a:pt x="0" y="0"/>
                  </a:cubicBezTo>
                  <a:lnTo>
                    <a:pt x="1" y="53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D9DAA"/>
                </a:gs>
                <a:gs pos="98000">
                  <a:srgbClr val="1B56B7"/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A070839-85AA-8943-9D98-BD7FA7589DEF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9625142" y="704443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825659" y="4469427"/>
            <a:ext cx="5797548" cy="369332"/>
          </a:xfrm>
        </p:spPr>
        <p:txBody>
          <a:bodyPr>
            <a:sp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53E0DFC-AB65-0647-A104-7B75D01D50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38836" y="104774"/>
            <a:ext cx="3053164" cy="116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146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96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C70CD75-BFDC-5946-ABF4-4CFF5C6360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5270500" cy="6858000"/>
          </a:xfrm>
          <a:prstGeom prst="rect">
            <a:avLst/>
          </a:prstGeom>
        </p:spPr>
      </p:pic>
      <p:sp>
        <p:nvSpPr>
          <p:cNvPr id="15" name="Freeform 9">
            <a:extLst>
              <a:ext uri="{FF2B5EF4-FFF2-40B4-BE49-F238E27FC236}">
                <a16:creationId xmlns:a16="http://schemas.microsoft.com/office/drawing/2014/main" id="{FE85F26A-4547-A74B-A506-99FE07247A3A}"/>
              </a:ext>
            </a:extLst>
          </p:cNvPr>
          <p:cNvSpPr>
            <a:spLocks/>
          </p:cNvSpPr>
          <p:nvPr userDrawn="1"/>
        </p:nvSpPr>
        <p:spPr bwMode="auto">
          <a:xfrm>
            <a:off x="-422655" y="-35084"/>
            <a:ext cx="2101244" cy="695839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gradFill flip="none" rotWithShape="1">
            <a:gsLst>
              <a:gs pos="8000">
                <a:srgbClr val="002139"/>
              </a:gs>
              <a:gs pos="90000">
                <a:srgbClr val="002139"/>
              </a:gs>
            </a:gsLst>
            <a:lin ang="162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57E849A0-189A-BF4F-A32C-C7108DAF3157}"/>
              </a:ext>
            </a:extLst>
          </p:cNvPr>
          <p:cNvSpPr>
            <a:spLocks/>
          </p:cNvSpPr>
          <p:nvPr userDrawn="1"/>
        </p:nvSpPr>
        <p:spPr bwMode="auto">
          <a:xfrm>
            <a:off x="1502802" y="-8237"/>
            <a:ext cx="10701073" cy="6903720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50000">
                <a:srgbClr val="002139"/>
              </a:gs>
              <a:gs pos="0">
                <a:srgbClr val="003B7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938" y="1104144"/>
            <a:ext cx="6678105" cy="646331"/>
          </a:xfrm>
        </p:spPr>
        <p:txBody>
          <a:bodyPr>
            <a:spAutoFit/>
          </a:bodyPr>
          <a:lstStyle>
            <a:lvl1pPr>
              <a:defRPr>
                <a:solidFill>
                  <a:srgbClr val="70FAB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1939" y="2240526"/>
            <a:ext cx="6678104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fld id="{38C66DEB-E195-8F42-B855-BB53802DFBD4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4DF0F7E-E452-C345-AC7C-F724A12C79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8167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5FFAC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76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6A81FF6-946A-DC43-A10A-05616ECCCD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1000">
                <a:srgbClr val="255B74"/>
              </a:gs>
              <a:gs pos="26000">
                <a:srgbClr val="05344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A5C90657-D4BF-2E40-8D75-7274E81EDD09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28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3408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E3430C8-5D2D-8540-9C16-4E7DDCDC59B6}"/>
              </a:ext>
            </a:extLst>
          </p:cNvPr>
          <p:cNvSpPr/>
          <p:nvPr userDrawn="1"/>
        </p:nvSpPr>
        <p:spPr>
          <a:xfrm>
            <a:off x="-9816" y="0"/>
            <a:ext cx="12201816" cy="6857999"/>
          </a:xfrm>
          <a:prstGeom prst="rect">
            <a:avLst/>
          </a:prstGeom>
          <a:gradFill flip="none" rotWithShape="1">
            <a:gsLst>
              <a:gs pos="50000">
                <a:srgbClr val="002139"/>
              </a:gs>
              <a:gs pos="0">
                <a:srgbClr val="003B7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3ED51BE-C197-0B40-88B2-0056457972A2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1104144"/>
            <a:ext cx="9025378" cy="646331"/>
          </a:xfrm>
        </p:spPr>
        <p:txBody>
          <a:bodyPr>
            <a:spAutoFit/>
          </a:bodyPr>
          <a:lstStyle>
            <a:lvl1pPr>
              <a:defRPr>
                <a:solidFill>
                  <a:srgbClr val="70FA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422" y="2214710"/>
            <a:ext cx="9251621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8167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4AF6213-D8C3-554F-8AB7-4867DA4AC98D}"/>
              </a:ext>
            </a:extLst>
          </p:cNvPr>
          <p:cNvGrpSpPr/>
          <p:nvPr userDrawn="1"/>
        </p:nvGrpSpPr>
        <p:grpSpPr>
          <a:xfrm>
            <a:off x="-468630" y="-36110"/>
            <a:ext cx="3197522" cy="6894110"/>
            <a:chOff x="-473777" y="-9370"/>
            <a:chExt cx="3197522" cy="6867333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26826670-F91B-2D47-B8EA-902035C1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3777" y="-7114"/>
              <a:ext cx="3197522" cy="6152517"/>
            </a:xfrm>
            <a:custGeom>
              <a:avLst/>
              <a:gdLst>
                <a:gd name="T0" fmla="*/ 370 w 1003"/>
                <a:gd name="T1" fmla="*/ 0 h 1936"/>
                <a:gd name="T2" fmla="*/ 561 w 1003"/>
                <a:gd name="T3" fmla="*/ 1936 h 1936"/>
                <a:gd name="T4" fmla="*/ 1003 w 1003"/>
                <a:gd name="T5" fmla="*/ 3 h 1936"/>
                <a:gd name="T6" fmla="*/ 370 w 1003"/>
                <a:gd name="T7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3" h="1936">
                  <a:moveTo>
                    <a:pt x="370" y="0"/>
                  </a:moveTo>
                  <a:cubicBezTo>
                    <a:pt x="153" y="463"/>
                    <a:pt x="47" y="1140"/>
                    <a:pt x="561" y="1936"/>
                  </a:cubicBezTo>
                  <a:cubicBezTo>
                    <a:pt x="561" y="1936"/>
                    <a:pt x="0" y="907"/>
                    <a:pt x="1003" y="3"/>
                  </a:cubicBezTo>
                  <a:lnTo>
                    <a:pt x="370" y="0"/>
                  </a:lnTo>
                  <a:close/>
                </a:path>
              </a:pathLst>
            </a:custGeom>
            <a:gradFill flip="none" rotWithShape="1">
              <a:gsLst>
                <a:gs pos="36000">
                  <a:srgbClr val="0D9DAA"/>
                </a:gs>
                <a:gs pos="98000">
                  <a:srgbClr val="1B56B7"/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DE62CA7F-E724-EC41-9142-D0DD24ABDC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253" y="-9370"/>
              <a:ext cx="1913089" cy="6867333"/>
            </a:xfrm>
            <a:custGeom>
              <a:avLst/>
              <a:gdLst>
                <a:gd name="T0" fmla="*/ 0 w 600"/>
                <a:gd name="T1" fmla="*/ 2161 h 2161"/>
                <a:gd name="T2" fmla="*/ 600 w 600"/>
                <a:gd name="T3" fmla="*/ 2161 h 2161"/>
                <a:gd name="T4" fmla="*/ 363 w 600"/>
                <a:gd name="T5" fmla="*/ 1903 h 2161"/>
                <a:gd name="T6" fmla="*/ 1 w 600"/>
                <a:gd name="T7" fmla="*/ 918 h 2161"/>
                <a:gd name="T8" fmla="*/ 0 w 600"/>
                <a:gd name="T9" fmla="*/ 2161 h 2161"/>
                <a:gd name="T10" fmla="*/ 1 w 600"/>
                <a:gd name="T11" fmla="*/ 536 h 2161"/>
                <a:gd name="T12" fmla="*/ 133 w 600"/>
                <a:gd name="T13" fmla="*/ 0 h 2161"/>
                <a:gd name="T14" fmla="*/ 0 w 600"/>
                <a:gd name="T15" fmla="*/ 0 h 2161"/>
                <a:gd name="T16" fmla="*/ 1 w 600"/>
                <a:gd name="T17" fmla="*/ 536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2161">
                  <a:moveTo>
                    <a:pt x="0" y="2161"/>
                  </a:moveTo>
                  <a:cubicBezTo>
                    <a:pt x="246" y="2161"/>
                    <a:pt x="600" y="2161"/>
                    <a:pt x="600" y="2161"/>
                  </a:cubicBezTo>
                  <a:cubicBezTo>
                    <a:pt x="521" y="2085"/>
                    <a:pt x="442" y="2000"/>
                    <a:pt x="363" y="1903"/>
                  </a:cubicBezTo>
                  <a:cubicBezTo>
                    <a:pt x="363" y="1903"/>
                    <a:pt x="58" y="1508"/>
                    <a:pt x="1" y="918"/>
                  </a:cubicBezTo>
                  <a:lnTo>
                    <a:pt x="0" y="2161"/>
                  </a:lnTo>
                  <a:close/>
                  <a:moveTo>
                    <a:pt x="1" y="536"/>
                  </a:moveTo>
                  <a:cubicBezTo>
                    <a:pt x="18" y="367"/>
                    <a:pt x="59" y="187"/>
                    <a:pt x="133" y="0"/>
                  </a:cubicBezTo>
                  <a:cubicBezTo>
                    <a:pt x="133" y="0"/>
                    <a:pt x="74" y="0"/>
                    <a:pt x="0" y="0"/>
                  </a:cubicBezTo>
                  <a:lnTo>
                    <a:pt x="1" y="53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D9DAA"/>
                </a:gs>
                <a:gs pos="98000">
                  <a:srgbClr val="1B56B7"/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45369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AC60082-B3B6-2B49-9805-363CCDFC6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324" r="-8324"/>
          <a:stretch/>
        </p:blipFill>
        <p:spPr>
          <a:xfrm>
            <a:off x="0" y="0"/>
            <a:ext cx="6591300" cy="6858000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C26CBC97-9BDB-3B45-8222-E255F29062B0}"/>
              </a:ext>
            </a:extLst>
          </p:cNvPr>
          <p:cNvSpPr>
            <a:spLocks/>
          </p:cNvSpPr>
          <p:nvPr userDrawn="1"/>
        </p:nvSpPr>
        <p:spPr bwMode="auto">
          <a:xfrm>
            <a:off x="-36259" y="-37707"/>
            <a:ext cx="12305469" cy="6919457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  <a:gd name="connsiteX0" fmla="*/ 2575 w 11489"/>
              <a:gd name="connsiteY0" fmla="*/ 51 h 10051"/>
              <a:gd name="connsiteX1" fmla="*/ 1266 w 11489"/>
              <a:gd name="connsiteY1" fmla="*/ 8996 h 10051"/>
              <a:gd name="connsiteX2" fmla="*/ 690 w 11489"/>
              <a:gd name="connsiteY2" fmla="*/ 56 h 10051"/>
              <a:gd name="connsiteX3" fmla="*/ 420 w 11489"/>
              <a:gd name="connsiteY3" fmla="*/ 56 h 10051"/>
              <a:gd name="connsiteX4" fmla="*/ 1103 w 11489"/>
              <a:gd name="connsiteY4" fmla="*/ 8857 h 10051"/>
              <a:gd name="connsiteX5" fmla="*/ 1809 w 11489"/>
              <a:gd name="connsiteY5" fmla="*/ 10051 h 10051"/>
              <a:gd name="connsiteX6" fmla="*/ 9174 w 11489"/>
              <a:gd name="connsiteY6" fmla="*/ 10051 h 10051"/>
              <a:gd name="connsiteX7" fmla="*/ 11489 w 11489"/>
              <a:gd name="connsiteY7" fmla="*/ 0 h 10051"/>
              <a:gd name="connsiteX8" fmla="*/ 2575 w 11489"/>
              <a:gd name="connsiteY8" fmla="*/ 51 h 10051"/>
              <a:gd name="connsiteX0" fmla="*/ 2575 w 11489"/>
              <a:gd name="connsiteY0" fmla="*/ 51 h 10051"/>
              <a:gd name="connsiteX1" fmla="*/ 1266 w 11489"/>
              <a:gd name="connsiteY1" fmla="*/ 8996 h 10051"/>
              <a:gd name="connsiteX2" fmla="*/ 690 w 11489"/>
              <a:gd name="connsiteY2" fmla="*/ 56 h 10051"/>
              <a:gd name="connsiteX3" fmla="*/ 420 w 11489"/>
              <a:gd name="connsiteY3" fmla="*/ 56 h 10051"/>
              <a:gd name="connsiteX4" fmla="*/ 1103 w 11489"/>
              <a:gd name="connsiteY4" fmla="*/ 8857 h 10051"/>
              <a:gd name="connsiteX5" fmla="*/ 1809 w 11489"/>
              <a:gd name="connsiteY5" fmla="*/ 10051 h 10051"/>
              <a:gd name="connsiteX6" fmla="*/ 11424 w 11489"/>
              <a:gd name="connsiteY6" fmla="*/ 10051 h 10051"/>
              <a:gd name="connsiteX7" fmla="*/ 11489 w 11489"/>
              <a:gd name="connsiteY7" fmla="*/ 0 h 10051"/>
              <a:gd name="connsiteX8" fmla="*/ 2575 w 11489"/>
              <a:gd name="connsiteY8" fmla="*/ 51 h 10051"/>
              <a:gd name="connsiteX0" fmla="*/ 2575 w 11435"/>
              <a:gd name="connsiteY0" fmla="*/ 34 h 10034"/>
              <a:gd name="connsiteX1" fmla="*/ 1266 w 11435"/>
              <a:gd name="connsiteY1" fmla="*/ 8979 h 10034"/>
              <a:gd name="connsiteX2" fmla="*/ 690 w 11435"/>
              <a:gd name="connsiteY2" fmla="*/ 39 h 10034"/>
              <a:gd name="connsiteX3" fmla="*/ 420 w 11435"/>
              <a:gd name="connsiteY3" fmla="*/ 39 h 10034"/>
              <a:gd name="connsiteX4" fmla="*/ 1103 w 11435"/>
              <a:gd name="connsiteY4" fmla="*/ 8840 h 10034"/>
              <a:gd name="connsiteX5" fmla="*/ 1809 w 11435"/>
              <a:gd name="connsiteY5" fmla="*/ 10034 h 10034"/>
              <a:gd name="connsiteX6" fmla="*/ 11424 w 11435"/>
              <a:gd name="connsiteY6" fmla="*/ 10034 h 10034"/>
              <a:gd name="connsiteX7" fmla="*/ 11435 w 11435"/>
              <a:gd name="connsiteY7" fmla="*/ 0 h 10034"/>
              <a:gd name="connsiteX8" fmla="*/ 2575 w 11435"/>
              <a:gd name="connsiteY8" fmla="*/ 34 h 1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5" h="10034">
                <a:moveTo>
                  <a:pt x="2575" y="34"/>
                </a:moveTo>
                <a:cubicBezTo>
                  <a:pt x="-402" y="4217"/>
                  <a:pt x="1266" y="8979"/>
                  <a:pt x="1266" y="8979"/>
                </a:cubicBezTo>
                <a:cubicBezTo>
                  <a:pt x="-256" y="5305"/>
                  <a:pt x="52" y="2181"/>
                  <a:pt x="690" y="39"/>
                </a:cubicBezTo>
                <a:cubicBezTo>
                  <a:pt x="693" y="34"/>
                  <a:pt x="420" y="39"/>
                  <a:pt x="420" y="39"/>
                </a:cubicBezTo>
                <a:cubicBezTo>
                  <a:pt x="-826" y="4953"/>
                  <a:pt x="1103" y="8840"/>
                  <a:pt x="1103" y="8840"/>
                </a:cubicBezTo>
                <a:cubicBezTo>
                  <a:pt x="1337" y="9289"/>
                  <a:pt x="1572" y="9682"/>
                  <a:pt x="1809" y="10034"/>
                </a:cubicBezTo>
                <a:lnTo>
                  <a:pt x="11424" y="10034"/>
                </a:lnTo>
                <a:cubicBezTo>
                  <a:pt x="11424" y="34"/>
                  <a:pt x="11435" y="0"/>
                  <a:pt x="11435" y="0"/>
                </a:cubicBezTo>
                <a:lnTo>
                  <a:pt x="2575" y="34"/>
                </a:lnTo>
                <a:close/>
              </a:path>
            </a:pathLst>
          </a:custGeom>
          <a:gradFill flip="none" rotWithShape="1">
            <a:gsLst>
              <a:gs pos="50000">
                <a:srgbClr val="002139"/>
              </a:gs>
              <a:gs pos="0">
                <a:srgbClr val="003B7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1104144"/>
            <a:ext cx="9025378" cy="646331"/>
          </a:xfrm>
        </p:spPr>
        <p:txBody>
          <a:bodyPr>
            <a:spAutoFit/>
          </a:bodyPr>
          <a:lstStyle>
            <a:lvl1pPr>
              <a:defRPr>
                <a:solidFill>
                  <a:srgbClr val="70FA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422" y="2214710"/>
            <a:ext cx="9251621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>
            <a:lvl1pPr>
              <a:defRPr>
                <a:solidFill>
                  <a:srgbClr val="8B8CA3"/>
                </a:solidFill>
              </a:defRPr>
            </a:lvl1pPr>
          </a:lstStyle>
          <a:p>
            <a:fld id="{15EEC727-1D5A-4340-AC1E-3EBF680B926B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8167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8796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C939768-4B75-F242-A6B4-9CF5A8EECD8E}"/>
              </a:ext>
            </a:extLst>
          </p:cNvPr>
          <p:cNvGrpSpPr/>
          <p:nvPr userDrawn="1"/>
        </p:nvGrpSpPr>
        <p:grpSpPr>
          <a:xfrm>
            <a:off x="-18167" y="-10221"/>
            <a:ext cx="12210167" cy="6869357"/>
            <a:chOff x="0" y="-2662"/>
            <a:chExt cx="12192000" cy="685913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61BA50B-8B1F-A244-B375-F86C8E5436F9}"/>
                </a:ext>
              </a:extLst>
            </p:cNvPr>
            <p:cNvSpPr/>
            <p:nvPr userDrawn="1"/>
          </p:nvSpPr>
          <p:spPr>
            <a:xfrm>
              <a:off x="0" y="0"/>
              <a:ext cx="12192000" cy="6856474"/>
            </a:xfrm>
            <a:prstGeom prst="rect">
              <a:avLst/>
            </a:prstGeom>
            <a:solidFill>
              <a:srgbClr val="3A38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A687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9EC7C33-1BA5-1748-8B08-423C53E14A7C}"/>
                </a:ext>
              </a:extLst>
            </p:cNvPr>
            <p:cNvSpPr/>
            <p:nvPr userDrawn="1"/>
          </p:nvSpPr>
          <p:spPr>
            <a:xfrm>
              <a:off x="0" y="-2662"/>
              <a:ext cx="12188952" cy="6856474"/>
            </a:xfrm>
            <a:prstGeom prst="rect">
              <a:avLst/>
            </a:prstGeom>
            <a:gradFill flip="none" rotWithShape="1">
              <a:gsLst>
                <a:gs pos="72038">
                  <a:srgbClr val="128E9F"/>
                </a:gs>
                <a:gs pos="15000">
                  <a:srgbClr val="004984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 algn="ctr">
                <a:tabLst>
                  <a:tab pos="7535863" algn="l"/>
                </a:tabLst>
              </a:pPr>
              <a:endParaRPr lang="en-US">
                <a:solidFill>
                  <a:srgbClr val="FFA687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DAB9EF-B79C-C640-9FA8-40D2DFCE2AD1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 flip="none" rotWithShape="1">
            <a:gsLst>
              <a:gs pos="28000">
                <a:srgbClr val="535C6B"/>
              </a:gs>
              <a:gs pos="100000">
                <a:srgbClr val="3C4356"/>
              </a:gs>
            </a:gsLst>
            <a:lin ang="13500000" scaled="1"/>
            <a:tileRect/>
          </a:gradFill>
        </p:grpSpPr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192CEE28-B58D-3241-B190-DB9DEBDD11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solidFill>
              <a:srgbClr val="2FA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596FB482-A049-3547-9EDC-6CB459264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33C1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7152F9E5-7B6B-C842-8B3D-E679AF46B9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solidFill>
              <a:srgbClr val="33C1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D44CD564-33BC-7448-AB09-E2836BD0852C}"/>
              </a:ext>
            </a:extLst>
          </p:cNvPr>
          <p:cNvSpPr/>
          <p:nvPr userDrawn="1"/>
        </p:nvSpPr>
        <p:spPr>
          <a:xfrm>
            <a:off x="-9816" y="160317"/>
            <a:ext cx="12198764" cy="6305797"/>
          </a:xfrm>
          <a:prstGeom prst="rect">
            <a:avLst/>
          </a:prstGeom>
          <a:gradFill flip="none" rotWithShape="1">
            <a:gsLst>
              <a:gs pos="0">
                <a:srgbClr val="003B75"/>
              </a:gs>
              <a:gs pos="54000">
                <a:srgbClr val="002139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1104144"/>
            <a:ext cx="10393680" cy="646331"/>
          </a:xfrm>
        </p:spPr>
        <p:txBody>
          <a:bodyPr>
            <a:spAutoFit/>
          </a:bodyPr>
          <a:lstStyle>
            <a:lvl1pPr>
              <a:defRPr>
                <a:solidFill>
                  <a:srgbClr val="70FA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2271860"/>
            <a:ext cx="10619923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7067634"/>
            <a:ext cx="2743200" cy="365125"/>
          </a:xfrm>
        </p:spPr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fld id="{18C61A40-1EA2-224C-B3B7-13C9149DDE67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2408" y="6422610"/>
            <a:ext cx="4114800" cy="365125"/>
          </a:xfrm>
        </p:spPr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8167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0837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59CD872-AC9A-374F-9C69-59C8FEDC9583}"/>
              </a:ext>
            </a:extLst>
          </p:cNvPr>
          <p:cNvGrpSpPr/>
          <p:nvPr userDrawn="1"/>
        </p:nvGrpSpPr>
        <p:grpSpPr>
          <a:xfrm>
            <a:off x="-18167" y="-10221"/>
            <a:ext cx="12210167" cy="6869357"/>
            <a:chOff x="0" y="-2662"/>
            <a:chExt cx="12192000" cy="685913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2448B2-F06A-0149-9CF4-2FC5878BC70E}"/>
                </a:ext>
              </a:extLst>
            </p:cNvPr>
            <p:cNvSpPr/>
            <p:nvPr userDrawn="1"/>
          </p:nvSpPr>
          <p:spPr>
            <a:xfrm>
              <a:off x="0" y="0"/>
              <a:ext cx="12192000" cy="6856474"/>
            </a:xfrm>
            <a:prstGeom prst="rect">
              <a:avLst/>
            </a:prstGeom>
            <a:solidFill>
              <a:srgbClr val="3A38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A687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6ECA709-D933-EA45-97AF-FB064036861A}"/>
                </a:ext>
              </a:extLst>
            </p:cNvPr>
            <p:cNvSpPr/>
            <p:nvPr userDrawn="1"/>
          </p:nvSpPr>
          <p:spPr>
            <a:xfrm>
              <a:off x="0" y="-2662"/>
              <a:ext cx="12188952" cy="6856474"/>
            </a:xfrm>
            <a:prstGeom prst="rect">
              <a:avLst/>
            </a:prstGeom>
            <a:gradFill flip="none" rotWithShape="1">
              <a:gsLst>
                <a:gs pos="72038">
                  <a:srgbClr val="128E9F"/>
                </a:gs>
                <a:gs pos="15000">
                  <a:srgbClr val="004984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 algn="ctr">
                <a:tabLst>
                  <a:tab pos="7535863" algn="l"/>
                </a:tabLst>
              </a:pPr>
              <a:endParaRPr lang="en-US">
                <a:solidFill>
                  <a:srgbClr val="FFA687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09E3095-C1CB-C64E-8B94-13B95D43CE42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 flip="none" rotWithShape="1">
            <a:gsLst>
              <a:gs pos="28000">
                <a:srgbClr val="535C6B"/>
              </a:gs>
              <a:gs pos="100000">
                <a:srgbClr val="3C4356"/>
              </a:gs>
            </a:gsLst>
            <a:lin ang="13500000" scaled="1"/>
            <a:tileRect/>
          </a:gradFill>
        </p:grpSpPr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320B505-4AF0-7945-A521-6DAFFB2098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solidFill>
              <a:srgbClr val="2FA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95374CF0-7FCA-F446-81E2-8931CC7F0A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33C1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9441AD94-52E8-0D48-B072-0C1776D6B8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solidFill>
              <a:srgbClr val="33C1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505A5B86-BE78-454D-8E71-955AA23CC4D0}"/>
              </a:ext>
            </a:extLst>
          </p:cNvPr>
          <p:cNvSpPr/>
          <p:nvPr userDrawn="1"/>
        </p:nvSpPr>
        <p:spPr>
          <a:xfrm>
            <a:off x="-9816" y="160317"/>
            <a:ext cx="12198764" cy="6305797"/>
          </a:xfrm>
          <a:prstGeom prst="rect">
            <a:avLst/>
          </a:prstGeom>
          <a:gradFill flip="none" rotWithShape="1">
            <a:gsLst>
              <a:gs pos="0">
                <a:srgbClr val="003B75"/>
              </a:gs>
              <a:gs pos="55000">
                <a:srgbClr val="002139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47" y="827145"/>
            <a:ext cx="6139363" cy="1200329"/>
          </a:xfrm>
        </p:spPr>
        <p:txBody>
          <a:bodyPr wrap="square">
            <a:spAutoFit/>
          </a:bodyPr>
          <a:lstStyle>
            <a:lvl1pPr>
              <a:defRPr>
                <a:solidFill>
                  <a:srgbClr val="70FA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9248" y="2300436"/>
            <a:ext cx="6139363" cy="1623008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289" y="6424167"/>
            <a:ext cx="2743200" cy="365125"/>
          </a:xfrm>
        </p:spPr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fld id="{18C61A40-1EA2-224C-B3B7-13C9149DDE67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2408" y="6422610"/>
            <a:ext cx="4114800" cy="365125"/>
          </a:xfrm>
        </p:spPr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8167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332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ED6BDF8-5883-C749-A4E4-AFF995117797}"/>
              </a:ext>
            </a:extLst>
          </p:cNvPr>
          <p:cNvSpPr/>
          <p:nvPr userDrawn="1"/>
        </p:nvSpPr>
        <p:spPr>
          <a:xfrm>
            <a:off x="-6764" y="0"/>
            <a:ext cx="12198764" cy="6858000"/>
          </a:xfrm>
          <a:prstGeom prst="rect">
            <a:avLst/>
          </a:prstGeom>
          <a:gradFill flip="none" rotWithShape="1">
            <a:gsLst>
              <a:gs pos="0">
                <a:srgbClr val="003B75"/>
              </a:gs>
              <a:gs pos="54000">
                <a:srgbClr val="002139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6E2216-3720-8E47-ABAB-D4DA0AD31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fld id="{0E73C436-5B5B-E145-A607-9ADDD760A303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149C90-3E7A-C84E-97A5-ACBD2680B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8D531E-1E27-6C49-9FDC-6C0DD877C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9448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7149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D9C5F2-4279-5443-A679-968B25122C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351" y="-22887"/>
            <a:ext cx="12270211" cy="690199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2EFE-7EAA-2042-BFD5-33177FA6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4167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1241A842-7BC4-CE46-8CED-E0C3FD922399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1DCC9-6755-1C41-A923-BB12EA8B5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4167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BE70F-03DA-4747-9669-09C46A6A9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32" y="2543035"/>
            <a:ext cx="4437301" cy="1200329"/>
          </a:xfrm>
        </p:spPr>
        <p:txBody>
          <a:bodyPr wrap="square" anchor="ctr">
            <a:spAutoFit/>
          </a:bodyPr>
          <a:lstStyle>
            <a:lvl1pPr algn="l">
              <a:defRPr sz="4000">
                <a:solidFill>
                  <a:srgbClr val="70FA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B372-536E-3149-8638-387946DF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883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938" y="1104144"/>
            <a:ext cx="6678105" cy="646331"/>
          </a:xfrm>
        </p:spPr>
        <p:txBody>
          <a:bodyPr>
            <a:spAutoFit/>
          </a:bodyPr>
          <a:lstStyle>
            <a:lvl1pPr>
              <a:defRPr>
                <a:solidFill>
                  <a:srgbClr val="244B7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1939" y="2240526"/>
            <a:ext cx="6678104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>
            <a:lvl1pPr>
              <a:defRPr>
                <a:solidFill>
                  <a:srgbClr val="535A6B"/>
                </a:solidFill>
              </a:defRPr>
            </a:lvl1pPr>
          </a:lstStyle>
          <a:p>
            <a:fld id="{B7A3A6F5-1846-BF47-847E-05B3CF95E989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rgbClr val="535A6B"/>
                </a:solidFill>
              </a:defRPr>
            </a:lvl1pPr>
          </a:lstStyle>
          <a:p>
            <a:endParaRPr lang="en-US">
              <a:solidFill>
                <a:srgbClr val="535A6B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11BAA-4117-3947-8925-C89E73B5A6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8167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535A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689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52A36FB-543F-8742-A63B-F49C485EEA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324" r="-8324"/>
          <a:stretch/>
        </p:blipFill>
        <p:spPr>
          <a:xfrm>
            <a:off x="0" y="0"/>
            <a:ext cx="65913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57CDA47-3CCB-4B46-933C-4B53275617DE}"/>
              </a:ext>
            </a:extLst>
          </p:cNvPr>
          <p:cNvSpPr/>
          <p:nvPr userDrawn="1"/>
        </p:nvSpPr>
        <p:spPr>
          <a:xfrm>
            <a:off x="0" y="0"/>
            <a:ext cx="2936240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8723E2B2-FA43-5B4A-ABF0-C867ED88E571}"/>
              </a:ext>
            </a:extLst>
          </p:cNvPr>
          <p:cNvSpPr>
            <a:spLocks/>
          </p:cNvSpPr>
          <p:nvPr userDrawn="1"/>
        </p:nvSpPr>
        <p:spPr bwMode="auto">
          <a:xfrm>
            <a:off x="-461912" y="0"/>
            <a:ext cx="12653912" cy="6858000"/>
          </a:xfrm>
          <a:custGeom>
            <a:avLst/>
            <a:gdLst>
              <a:gd name="T0" fmla="*/ 1003 w 3986"/>
              <a:gd name="T1" fmla="*/ 0 h 2160"/>
              <a:gd name="T2" fmla="*/ 561 w 3986"/>
              <a:gd name="T3" fmla="*/ 1933 h 2160"/>
              <a:gd name="T4" fmla="*/ 368 w 3986"/>
              <a:gd name="T5" fmla="*/ 0 h 2160"/>
              <a:gd name="T6" fmla="*/ 277 w 3986"/>
              <a:gd name="T7" fmla="*/ 0 h 2160"/>
              <a:gd name="T8" fmla="*/ 146 w 3986"/>
              <a:gd name="T9" fmla="*/ 530 h 2160"/>
              <a:gd name="T10" fmla="*/ 146 w 3986"/>
              <a:gd name="T11" fmla="*/ 929 h 2160"/>
              <a:gd name="T12" fmla="*/ 507 w 3986"/>
              <a:gd name="T13" fmla="*/ 1903 h 2160"/>
              <a:gd name="T14" fmla="*/ 743 w 3986"/>
              <a:gd name="T15" fmla="*/ 2160 h 2160"/>
              <a:gd name="T16" fmla="*/ 3986 w 3986"/>
              <a:gd name="T17" fmla="*/ 2160 h 2160"/>
              <a:gd name="T18" fmla="*/ 3986 w 3986"/>
              <a:gd name="T19" fmla="*/ 0 h 2160"/>
              <a:gd name="T20" fmla="*/ 1003 w 3986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986" h="2160">
                <a:moveTo>
                  <a:pt x="1003" y="0"/>
                </a:moveTo>
                <a:cubicBezTo>
                  <a:pt x="0" y="904"/>
                  <a:pt x="561" y="1933"/>
                  <a:pt x="561" y="1933"/>
                </a:cubicBezTo>
                <a:cubicBezTo>
                  <a:pt x="48" y="1139"/>
                  <a:pt x="153" y="463"/>
                  <a:pt x="368" y="0"/>
                </a:cubicBezTo>
                <a:cubicBezTo>
                  <a:pt x="277" y="0"/>
                  <a:pt x="277" y="0"/>
                  <a:pt x="277" y="0"/>
                </a:cubicBezTo>
                <a:cubicBezTo>
                  <a:pt x="204" y="184"/>
                  <a:pt x="163" y="362"/>
                  <a:pt x="146" y="530"/>
                </a:cubicBezTo>
                <a:cubicBezTo>
                  <a:pt x="146" y="929"/>
                  <a:pt x="146" y="929"/>
                  <a:pt x="146" y="929"/>
                </a:cubicBezTo>
                <a:cubicBezTo>
                  <a:pt x="206" y="1513"/>
                  <a:pt x="507" y="1903"/>
                  <a:pt x="507" y="1903"/>
                </a:cubicBezTo>
                <a:cubicBezTo>
                  <a:pt x="585" y="1999"/>
                  <a:pt x="665" y="2085"/>
                  <a:pt x="743" y="2160"/>
                </a:cubicBezTo>
                <a:cubicBezTo>
                  <a:pt x="744" y="2160"/>
                  <a:pt x="3986" y="2160"/>
                  <a:pt x="3986" y="2160"/>
                </a:cubicBezTo>
                <a:cubicBezTo>
                  <a:pt x="3986" y="0"/>
                  <a:pt x="3986" y="0"/>
                  <a:pt x="3986" y="0"/>
                </a:cubicBezTo>
                <a:lnTo>
                  <a:pt x="100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1104144"/>
            <a:ext cx="9025378" cy="646331"/>
          </a:xfrm>
        </p:spPr>
        <p:txBody>
          <a:bodyPr>
            <a:spAutoFit/>
          </a:bodyPr>
          <a:lstStyle>
            <a:lvl1pPr>
              <a:defRPr>
                <a:solidFill>
                  <a:srgbClr val="244B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28422" y="2214710"/>
            <a:ext cx="9251621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>
            <a:lvl1pPr>
              <a:defRPr>
                <a:solidFill>
                  <a:srgbClr val="535A6B"/>
                </a:solidFill>
              </a:defRPr>
            </a:lvl1pPr>
          </a:lstStyle>
          <a:p>
            <a:fld id="{560CABEB-1600-5948-8C7B-FD3AA1B0761A}" type="datetime1">
              <a:rPr lang="en-US" smtClean="0"/>
              <a:pPr/>
              <a:t>5/9/2023</a:t>
            </a:fld>
            <a:endParaRPr lang="en-US">
              <a:solidFill>
                <a:srgbClr val="535A6B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rgbClr val="535A6B"/>
                </a:solidFill>
              </a:defRPr>
            </a:lvl1pPr>
          </a:lstStyle>
          <a:p>
            <a:endParaRPr lang="en-US">
              <a:solidFill>
                <a:srgbClr val="535A6B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35A6B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1404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A312FC5-7E17-CC4E-8BFC-EA3F95705C06}"/>
              </a:ext>
            </a:extLst>
          </p:cNvPr>
          <p:cNvGrpSpPr/>
          <p:nvPr userDrawn="1"/>
        </p:nvGrpSpPr>
        <p:grpSpPr>
          <a:xfrm>
            <a:off x="-468630" y="-36110"/>
            <a:ext cx="3197522" cy="6894110"/>
            <a:chOff x="-473777" y="-9370"/>
            <a:chExt cx="3197522" cy="6867333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484100BC-933C-C949-B0AE-455710144A82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3777" y="-7114"/>
              <a:ext cx="3197522" cy="6152517"/>
            </a:xfrm>
            <a:custGeom>
              <a:avLst/>
              <a:gdLst>
                <a:gd name="T0" fmla="*/ 370 w 1003"/>
                <a:gd name="T1" fmla="*/ 0 h 1936"/>
                <a:gd name="T2" fmla="*/ 561 w 1003"/>
                <a:gd name="T3" fmla="*/ 1936 h 1936"/>
                <a:gd name="T4" fmla="*/ 1003 w 1003"/>
                <a:gd name="T5" fmla="*/ 3 h 1936"/>
                <a:gd name="T6" fmla="*/ 370 w 1003"/>
                <a:gd name="T7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3" h="1936">
                  <a:moveTo>
                    <a:pt x="370" y="0"/>
                  </a:moveTo>
                  <a:cubicBezTo>
                    <a:pt x="153" y="463"/>
                    <a:pt x="47" y="1140"/>
                    <a:pt x="561" y="1936"/>
                  </a:cubicBezTo>
                  <a:cubicBezTo>
                    <a:pt x="561" y="1936"/>
                    <a:pt x="0" y="907"/>
                    <a:pt x="1003" y="3"/>
                  </a:cubicBezTo>
                  <a:lnTo>
                    <a:pt x="370" y="0"/>
                  </a:lnTo>
                  <a:close/>
                </a:path>
              </a:pathLst>
            </a:custGeom>
            <a:gradFill flip="none" rotWithShape="1">
              <a:gsLst>
                <a:gs pos="36000">
                  <a:srgbClr val="0D9DAA"/>
                </a:gs>
                <a:gs pos="98000">
                  <a:srgbClr val="1B56B7"/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7B79602E-5591-E149-8F2A-659EF3963F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253" y="-9370"/>
              <a:ext cx="1913089" cy="6867333"/>
            </a:xfrm>
            <a:custGeom>
              <a:avLst/>
              <a:gdLst>
                <a:gd name="T0" fmla="*/ 0 w 600"/>
                <a:gd name="T1" fmla="*/ 2161 h 2161"/>
                <a:gd name="T2" fmla="*/ 600 w 600"/>
                <a:gd name="T3" fmla="*/ 2161 h 2161"/>
                <a:gd name="T4" fmla="*/ 363 w 600"/>
                <a:gd name="T5" fmla="*/ 1903 h 2161"/>
                <a:gd name="T6" fmla="*/ 1 w 600"/>
                <a:gd name="T7" fmla="*/ 918 h 2161"/>
                <a:gd name="T8" fmla="*/ 0 w 600"/>
                <a:gd name="T9" fmla="*/ 2161 h 2161"/>
                <a:gd name="T10" fmla="*/ 1 w 600"/>
                <a:gd name="T11" fmla="*/ 536 h 2161"/>
                <a:gd name="T12" fmla="*/ 133 w 600"/>
                <a:gd name="T13" fmla="*/ 0 h 2161"/>
                <a:gd name="T14" fmla="*/ 0 w 600"/>
                <a:gd name="T15" fmla="*/ 0 h 2161"/>
                <a:gd name="T16" fmla="*/ 1 w 600"/>
                <a:gd name="T17" fmla="*/ 536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2161">
                  <a:moveTo>
                    <a:pt x="0" y="2161"/>
                  </a:moveTo>
                  <a:cubicBezTo>
                    <a:pt x="246" y="2161"/>
                    <a:pt x="600" y="2161"/>
                    <a:pt x="600" y="2161"/>
                  </a:cubicBezTo>
                  <a:cubicBezTo>
                    <a:pt x="521" y="2085"/>
                    <a:pt x="442" y="2000"/>
                    <a:pt x="363" y="1903"/>
                  </a:cubicBezTo>
                  <a:cubicBezTo>
                    <a:pt x="363" y="1903"/>
                    <a:pt x="58" y="1508"/>
                    <a:pt x="1" y="918"/>
                  </a:cubicBezTo>
                  <a:lnTo>
                    <a:pt x="0" y="2161"/>
                  </a:lnTo>
                  <a:close/>
                  <a:moveTo>
                    <a:pt x="1" y="536"/>
                  </a:moveTo>
                  <a:cubicBezTo>
                    <a:pt x="18" y="367"/>
                    <a:pt x="59" y="187"/>
                    <a:pt x="133" y="0"/>
                  </a:cubicBezTo>
                  <a:cubicBezTo>
                    <a:pt x="133" y="0"/>
                    <a:pt x="74" y="0"/>
                    <a:pt x="0" y="0"/>
                  </a:cubicBezTo>
                  <a:lnTo>
                    <a:pt x="1" y="53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D9DAA"/>
                </a:gs>
                <a:gs pos="98000">
                  <a:srgbClr val="1B56B7"/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23A484BB-B78B-4840-A870-AD3C59974AB9}"/>
              </a:ext>
            </a:extLst>
          </p:cNvPr>
          <p:cNvSpPr/>
          <p:nvPr userDrawn="1"/>
        </p:nvSpPr>
        <p:spPr>
          <a:xfrm>
            <a:off x="0" y="0"/>
            <a:ext cx="2936240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1104144"/>
            <a:ext cx="9025378" cy="646331"/>
          </a:xfrm>
        </p:spPr>
        <p:txBody>
          <a:bodyPr>
            <a:spAutoFit/>
          </a:bodyPr>
          <a:lstStyle>
            <a:lvl1pPr>
              <a:defRPr>
                <a:solidFill>
                  <a:srgbClr val="244B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28422" y="2214710"/>
            <a:ext cx="9251621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>
            <a:lvl1pPr>
              <a:defRPr>
                <a:solidFill>
                  <a:srgbClr val="535A6B"/>
                </a:solidFill>
              </a:defRPr>
            </a:lvl1pPr>
          </a:lstStyle>
          <a:p>
            <a:fld id="{1321BC19-DEB5-6C43-B159-69B9B2F1F702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rgbClr val="535A6B"/>
                </a:solidFill>
              </a:defRPr>
            </a:lvl1pPr>
          </a:lstStyle>
          <a:p>
            <a:endParaRPr lang="en-US">
              <a:solidFill>
                <a:srgbClr val="535A6B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35A6B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2991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0828672-0A4D-9547-B516-EEF914915C8D}"/>
              </a:ext>
            </a:extLst>
          </p:cNvPr>
          <p:cNvGrpSpPr/>
          <p:nvPr userDrawn="1"/>
        </p:nvGrpSpPr>
        <p:grpSpPr>
          <a:xfrm>
            <a:off x="-18167" y="-10221"/>
            <a:ext cx="12210167" cy="6869357"/>
            <a:chOff x="0" y="-2662"/>
            <a:chExt cx="12192000" cy="685913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1D12F1F-6F9C-0A42-81D8-26085A1B583C}"/>
                </a:ext>
              </a:extLst>
            </p:cNvPr>
            <p:cNvSpPr/>
            <p:nvPr userDrawn="1"/>
          </p:nvSpPr>
          <p:spPr>
            <a:xfrm>
              <a:off x="0" y="0"/>
              <a:ext cx="12192000" cy="6856474"/>
            </a:xfrm>
            <a:prstGeom prst="rect">
              <a:avLst/>
            </a:prstGeom>
            <a:solidFill>
              <a:srgbClr val="3A38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A687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C29AA1A-89F3-3F4E-9F85-45B5BB493AD2}"/>
                </a:ext>
              </a:extLst>
            </p:cNvPr>
            <p:cNvSpPr/>
            <p:nvPr userDrawn="1"/>
          </p:nvSpPr>
          <p:spPr>
            <a:xfrm>
              <a:off x="0" y="-2662"/>
              <a:ext cx="12188952" cy="6856474"/>
            </a:xfrm>
            <a:prstGeom prst="rect">
              <a:avLst/>
            </a:prstGeom>
            <a:gradFill flip="none" rotWithShape="1">
              <a:gsLst>
                <a:gs pos="72038">
                  <a:srgbClr val="128E9F"/>
                </a:gs>
                <a:gs pos="15000">
                  <a:srgbClr val="004984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 algn="ctr">
                <a:tabLst>
                  <a:tab pos="7535863" algn="l"/>
                </a:tabLst>
              </a:pPr>
              <a:endParaRPr lang="en-US">
                <a:solidFill>
                  <a:srgbClr val="FFA687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E0C1F57-10C5-D047-BC79-739AD9983822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 flip="none" rotWithShape="1">
            <a:gsLst>
              <a:gs pos="28000">
                <a:srgbClr val="535C6B"/>
              </a:gs>
              <a:gs pos="100000">
                <a:srgbClr val="3C4356"/>
              </a:gs>
            </a:gsLst>
            <a:lin ang="13500000" scaled="1"/>
            <a:tileRect/>
          </a:gradFill>
        </p:grpSpPr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6D6683F7-B2DD-6843-8327-A7BEF2FE6E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solidFill>
              <a:srgbClr val="2FA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EC39699A-38BC-874F-B1E5-27F4ADDAB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33C1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1DBF8EE3-C198-5542-A28E-91CEB8D8DD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solidFill>
              <a:srgbClr val="33C1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FD5D6E21-5902-584C-85D4-490B1008BCC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FF4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BBCBEF"/>
              </a:highligh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EB389C-7368-8241-A182-CFDBFCD6C66C}"/>
              </a:ext>
            </a:extLst>
          </p:cNvPr>
          <p:cNvSpPr/>
          <p:nvPr userDrawn="1"/>
        </p:nvSpPr>
        <p:spPr>
          <a:xfrm>
            <a:off x="-24105" y="160317"/>
            <a:ext cx="12240501" cy="6305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1104144"/>
            <a:ext cx="10393680" cy="646331"/>
          </a:xfrm>
        </p:spPr>
        <p:txBody>
          <a:bodyPr>
            <a:spAutoFit/>
          </a:bodyPr>
          <a:lstStyle>
            <a:lvl1pPr>
              <a:defRPr>
                <a:solidFill>
                  <a:srgbClr val="244B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05840" y="2271860"/>
            <a:ext cx="10619923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4441" y="6424167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C61A40-1EA2-224C-B3B7-13C9149DDE67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9560" y="642261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84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E9FBF5F-05D9-5E4C-A888-FF03AE1EE3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F9E48A-6402-B543-B732-592515407E50}"/>
              </a:ext>
            </a:extLst>
          </p:cNvPr>
          <p:cNvSpPr/>
          <p:nvPr userDrawn="1"/>
        </p:nvSpPr>
        <p:spPr>
          <a:xfrm>
            <a:off x="0" y="2463616"/>
            <a:ext cx="12192000" cy="1713654"/>
          </a:xfrm>
          <a:prstGeom prst="rect">
            <a:avLst/>
          </a:prstGeom>
          <a:gradFill flip="none" rotWithShape="1">
            <a:gsLst>
              <a:gs pos="98000">
                <a:srgbClr val="032939"/>
              </a:gs>
              <a:gs pos="51000">
                <a:srgbClr val="1D4E66"/>
              </a:gs>
              <a:gs pos="0">
                <a:srgbClr val="032939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BE70F-03DA-4747-9669-09C46A6A9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016567"/>
            <a:ext cx="10515600" cy="646331"/>
          </a:xfrm>
        </p:spPr>
        <p:txBody>
          <a:bodyPr anchor="ctr">
            <a:spAutoFit/>
          </a:bodyPr>
          <a:lstStyle>
            <a:lvl1pPr algn="ctr">
              <a:defRPr sz="4000"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2EFE-7EAA-2042-BFD5-33177FA6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68579981-7D75-EE44-A0A2-D2EA4FC6E387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1DCC9-6755-1C41-A923-BB12EA8B5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B372-536E-3149-8638-387946DF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48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926B85A-0BB5-5C46-80D1-456687192D88}"/>
              </a:ext>
            </a:extLst>
          </p:cNvPr>
          <p:cNvGrpSpPr/>
          <p:nvPr userDrawn="1"/>
        </p:nvGrpSpPr>
        <p:grpSpPr>
          <a:xfrm>
            <a:off x="-18167" y="-10221"/>
            <a:ext cx="12210167" cy="6869357"/>
            <a:chOff x="0" y="-2662"/>
            <a:chExt cx="12192000" cy="685913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3778B66-9248-7D45-AAD6-4DEF20E99B4A}"/>
                </a:ext>
              </a:extLst>
            </p:cNvPr>
            <p:cNvSpPr/>
            <p:nvPr userDrawn="1"/>
          </p:nvSpPr>
          <p:spPr>
            <a:xfrm>
              <a:off x="0" y="0"/>
              <a:ext cx="12192000" cy="6856474"/>
            </a:xfrm>
            <a:prstGeom prst="rect">
              <a:avLst/>
            </a:prstGeom>
            <a:solidFill>
              <a:srgbClr val="3A38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A687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D911A61-2033-C541-BF62-094E4843474C}"/>
                </a:ext>
              </a:extLst>
            </p:cNvPr>
            <p:cNvSpPr/>
            <p:nvPr userDrawn="1"/>
          </p:nvSpPr>
          <p:spPr>
            <a:xfrm>
              <a:off x="0" y="-2662"/>
              <a:ext cx="12188952" cy="6856474"/>
            </a:xfrm>
            <a:prstGeom prst="rect">
              <a:avLst/>
            </a:prstGeom>
            <a:gradFill flip="none" rotWithShape="1">
              <a:gsLst>
                <a:gs pos="72038">
                  <a:srgbClr val="128E9F"/>
                </a:gs>
                <a:gs pos="15000">
                  <a:srgbClr val="004984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 algn="ctr">
                <a:tabLst>
                  <a:tab pos="7535863" algn="l"/>
                </a:tabLst>
              </a:pPr>
              <a:endParaRPr lang="en-US">
                <a:solidFill>
                  <a:srgbClr val="FFA687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18D397D-58CE-9346-B2B5-D8469E90EE59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 flip="none" rotWithShape="1">
            <a:gsLst>
              <a:gs pos="28000">
                <a:srgbClr val="535C6B"/>
              </a:gs>
              <a:gs pos="100000">
                <a:srgbClr val="3C4356"/>
              </a:gs>
            </a:gsLst>
            <a:lin ang="13500000" scaled="1"/>
            <a:tileRect/>
          </a:gradFill>
        </p:grpSpPr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8A02ECF7-A118-EF4F-B627-C616411FAA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solidFill>
              <a:srgbClr val="2FA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92D16A36-CD46-4741-A50F-4949A238A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33C1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113B535C-8FCB-3349-9EED-CC2871108B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solidFill>
              <a:srgbClr val="33C1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3E90B7-04D2-2945-ABB1-89303CA1BC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FF4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BBCBEF"/>
              </a:highlight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1C7224D-251A-6442-A69C-7628972F6B0B}"/>
              </a:ext>
            </a:extLst>
          </p:cNvPr>
          <p:cNvSpPr/>
          <p:nvPr userDrawn="1"/>
        </p:nvSpPr>
        <p:spPr>
          <a:xfrm>
            <a:off x="-24105" y="160317"/>
            <a:ext cx="12240501" cy="6305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985" y="827146"/>
            <a:ext cx="6169058" cy="1200329"/>
          </a:xfrm>
        </p:spPr>
        <p:txBody>
          <a:bodyPr>
            <a:spAutoFit/>
          </a:bodyPr>
          <a:lstStyle>
            <a:lvl1pPr>
              <a:defRPr>
                <a:solidFill>
                  <a:srgbClr val="244B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986" y="2307750"/>
            <a:ext cx="6169057" cy="1623008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0633" y="6424167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721A1E-F941-5645-8EB9-E0DEB540FBBD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5752" y="6424167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1363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0B653-13F7-2542-8EE2-E90933939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04741"/>
            <a:ext cx="10515600" cy="646331"/>
          </a:xfrm>
        </p:spPr>
        <p:txBody>
          <a:bodyPr/>
          <a:lstStyle>
            <a:lvl1pPr>
              <a:defRPr>
                <a:solidFill>
                  <a:srgbClr val="244B7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C621A-F72C-144B-A0BE-6B1E2CBE1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63F2F3-1511-2942-895C-679AA3AAF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7D5D2A-69A5-F545-A96E-9C6E34036D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C11A84-14CC-7441-BFAB-6E2358C05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DBE683-10D6-5E4C-A14B-401DDDE89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42736B5-FF4E-8647-8889-6A36C9159762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84E5D5-8292-8443-8912-01DF31037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4F0886-7F3E-C54F-B264-98655F014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591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519EC-0943-2646-9830-3E9E4D8F0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44B7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DFF14A-955F-9142-9393-31C0DB1A5A37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947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2573F-6CD2-E446-AEA2-04B4E6EF4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78671"/>
            <a:ext cx="3932237" cy="978729"/>
          </a:xfrm>
        </p:spPr>
        <p:txBody>
          <a:bodyPr anchor="b"/>
          <a:lstStyle>
            <a:lvl1pPr>
              <a:defRPr sz="3200">
                <a:solidFill>
                  <a:srgbClr val="244B7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3DDD8-9AAD-E645-821D-592BCEBFB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2115451"/>
          </a:xfrm>
        </p:spPr>
        <p:txBody>
          <a:bodyPr/>
          <a:lstStyle>
            <a:lvl1pPr>
              <a:defRPr sz="3200">
                <a:solidFill>
                  <a:srgbClr val="244B74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DEC770-B8D0-7D44-8C06-45E23230F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1D6F7-2876-CB4E-BA7E-98A093117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FA91CE6-750C-2949-ABFD-97580BB9C12B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64A94-44FC-5E4D-9BA4-F7C5CBE85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998A61-2626-EC4B-AC9E-DB0EECA20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2107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3FC11-1DC9-1F44-A501-A122E38B9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78671"/>
            <a:ext cx="3932237" cy="978729"/>
          </a:xfrm>
        </p:spPr>
        <p:txBody>
          <a:bodyPr anchor="b"/>
          <a:lstStyle>
            <a:lvl1pPr>
              <a:defRPr sz="3200">
                <a:solidFill>
                  <a:srgbClr val="244B7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7F112A-7039-A044-BBB7-19B07AA052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584775"/>
          </a:xfrm>
        </p:spPr>
        <p:txBody>
          <a:bodyPr/>
          <a:lstStyle>
            <a:lvl1pPr marL="0" indent="0">
              <a:buNone/>
              <a:defRPr sz="3200">
                <a:solidFill>
                  <a:srgbClr val="244B74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6E76F1-988B-A349-A7F8-1C9556749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022A3D-F197-0240-B9FB-64FA8D239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97432F-D53D-CA4F-AFF4-0D28F7EBC863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7AD987-1A3B-EA45-8288-4FF05FA61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E646E-5FCF-704C-A828-129A071DE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1689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71CB2-6C06-A944-AB99-307A4B017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90C05E-DB0B-2C43-8871-0E8EEA3DB9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5FB7B-95D2-9B44-B7CD-BD3422A5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5E7EFC3-4F2A-E040-BAA3-4FA6D50F8AC8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D936A-402E-2643-BC23-9FFDBB718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03F8D-4C62-8246-A9C9-F56761340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1249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305B7A-0DA0-914C-BF32-308B0A1D37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85325" y="365125"/>
            <a:ext cx="1308050" cy="5811838"/>
          </a:xfrm>
        </p:spPr>
        <p:txBody>
          <a:bodyPr vert="eaVert"/>
          <a:lstStyle>
            <a:lvl1pPr>
              <a:defRPr>
                <a:solidFill>
                  <a:srgbClr val="244B7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38B2C1-3648-864E-BE9D-6955702B7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BA409-A439-7946-849E-1C52DE1E2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F84BF2-D5D7-4145-8C5E-9767EFA8134F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45A88-8207-164E-BEE0-99140ED4E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24272-4864-7D45-9A42-761E1FA3D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3692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154FB-CDE4-974F-8144-DC04F56A6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E9EBE1-FA64-1E4A-B685-9A149C2D3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8C440-51F3-4B44-BB11-B44093C23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9D143-C761-DE49-A679-0A3774177FAA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378A31-60D9-2D40-A27B-8F2C8085D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7FCDF-2156-E84B-A274-39EC4F6A6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EEE83-EBCF-CF43-957B-2779287C7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17034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6A81FF6-946A-DC43-A10A-05616ECCCD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1000">
                <a:srgbClr val="255B74"/>
              </a:gs>
              <a:gs pos="26000">
                <a:srgbClr val="05344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A5C90657-D4BF-2E40-8D75-7274E81EDD09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50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3408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C663029-D307-3749-AB26-9F9152234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1869DD7-9D2F-430B-BBF2-D5319308A21D}" type="datetime1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FOR INTERNAL NASA USE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5C972-C234-44D2-B040-6DD95830DD3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48100" y="4152900"/>
            <a:ext cx="3428126" cy="1025922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spcBef>
                <a:spcPts val="400"/>
              </a:spcBef>
            </a:pPr>
            <a:r>
              <a:rPr lang="en-US" b="1"/>
              <a:t>PRESENTER NAME</a:t>
            </a:r>
          </a:p>
          <a:p>
            <a:pPr>
              <a:spcBef>
                <a:spcPts val="400"/>
              </a:spcBef>
            </a:pPr>
            <a:r>
              <a:rPr lang="en-US"/>
              <a:t>Title</a:t>
            </a:r>
          </a:p>
          <a:p>
            <a:pPr>
              <a:spcBef>
                <a:spcPts val="400"/>
              </a:spcBef>
            </a:pPr>
            <a:r>
              <a:rPr lang="en-US"/>
              <a:t>Date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1FF2FE-F541-714A-961B-93F0AD084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390" y="304799"/>
            <a:ext cx="2769575" cy="84042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B3B1C91-BB5E-7549-BF43-9056C639C58D}"/>
              </a:ext>
            </a:extLst>
          </p:cNvPr>
          <p:cNvGrpSpPr/>
          <p:nvPr/>
        </p:nvGrpSpPr>
        <p:grpSpPr>
          <a:xfrm>
            <a:off x="516442" y="-8842"/>
            <a:ext cx="4621246" cy="6873373"/>
            <a:chOff x="516442" y="-8842"/>
            <a:chExt cx="4621246" cy="6873373"/>
          </a:xfrm>
        </p:grpSpPr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466EF3C0-A624-FF4C-B066-35DA043246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84060" y="-8842"/>
              <a:ext cx="2653628" cy="6147482"/>
            </a:xfrm>
            <a:custGeom>
              <a:avLst/>
              <a:gdLst>
                <a:gd name="T0" fmla="*/ 101 w 834"/>
                <a:gd name="T1" fmla="*/ 1317 h 1936"/>
                <a:gd name="T2" fmla="*/ 393 w 834"/>
                <a:gd name="T3" fmla="*/ 1936 h 1936"/>
                <a:gd name="T4" fmla="*/ 238 w 834"/>
                <a:gd name="T5" fmla="*/ 1317 h 1936"/>
                <a:gd name="T6" fmla="*/ 101 w 834"/>
                <a:gd name="T7" fmla="*/ 1317 h 1936"/>
                <a:gd name="T8" fmla="*/ 271 w 834"/>
                <a:gd name="T9" fmla="*/ 919 h 1936"/>
                <a:gd name="T10" fmla="*/ 834 w 834"/>
                <a:gd name="T11" fmla="*/ 3 h 1936"/>
                <a:gd name="T12" fmla="*/ 201 w 834"/>
                <a:gd name="T13" fmla="*/ 0 h 1936"/>
                <a:gd name="T14" fmla="*/ 27 w 834"/>
                <a:gd name="T15" fmla="*/ 919 h 1936"/>
                <a:gd name="T16" fmla="*/ 271 w 834"/>
                <a:gd name="T17" fmla="*/ 919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4" h="1936">
                  <a:moveTo>
                    <a:pt x="101" y="1317"/>
                  </a:moveTo>
                  <a:cubicBezTo>
                    <a:pt x="159" y="1513"/>
                    <a:pt x="253" y="1720"/>
                    <a:pt x="393" y="1936"/>
                  </a:cubicBezTo>
                  <a:cubicBezTo>
                    <a:pt x="393" y="1936"/>
                    <a:pt x="254" y="1683"/>
                    <a:pt x="238" y="1317"/>
                  </a:cubicBezTo>
                  <a:lnTo>
                    <a:pt x="101" y="1317"/>
                  </a:lnTo>
                  <a:close/>
                  <a:moveTo>
                    <a:pt x="271" y="919"/>
                  </a:moveTo>
                  <a:cubicBezTo>
                    <a:pt x="335" y="629"/>
                    <a:pt x="495" y="309"/>
                    <a:pt x="834" y="3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84" y="249"/>
                    <a:pt x="0" y="561"/>
                    <a:pt x="27" y="919"/>
                  </a:cubicBezTo>
                  <a:lnTo>
                    <a:pt x="271" y="919"/>
                  </a:lnTo>
                  <a:close/>
                </a:path>
              </a:pathLst>
            </a:custGeom>
            <a:gradFill>
              <a:gsLst>
                <a:gs pos="0">
                  <a:srgbClr val="8ACCEC"/>
                </a:gs>
                <a:gs pos="98000">
                  <a:srgbClr val="6DB8E3"/>
                </a:gs>
              </a:gsLst>
              <a:lin ang="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7">
              <a:extLst>
                <a:ext uri="{FF2B5EF4-FFF2-40B4-BE49-F238E27FC236}">
                  <a16:creationId xmlns:a16="http://schemas.microsoft.com/office/drawing/2014/main" id="{E4464884-B9BC-9244-A3A6-12B093B11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55" y="4814485"/>
              <a:ext cx="909359" cy="2047388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4EF31946-1FF7-F04F-9C80-5220859231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6442" y="1794"/>
              <a:ext cx="3799633" cy="6862737"/>
            </a:xfrm>
            <a:custGeom>
              <a:avLst/>
              <a:gdLst>
                <a:gd name="T0" fmla="*/ 17 w 1195"/>
                <a:gd name="T1" fmla="*/ 1314 h 2162"/>
                <a:gd name="T2" fmla="*/ 363 w 1195"/>
                <a:gd name="T3" fmla="*/ 2161 h 2162"/>
                <a:gd name="T4" fmla="*/ 1195 w 1195"/>
                <a:gd name="T5" fmla="*/ 2161 h 2162"/>
                <a:gd name="T6" fmla="*/ 957 w 1195"/>
                <a:gd name="T7" fmla="*/ 1903 h 2162"/>
                <a:gd name="T8" fmla="*/ 673 w 1195"/>
                <a:gd name="T9" fmla="*/ 1314 h 2162"/>
                <a:gd name="T10" fmla="*/ 17 w 1195"/>
                <a:gd name="T11" fmla="*/ 1314 h 2162"/>
                <a:gd name="T12" fmla="*/ 595 w 1195"/>
                <a:gd name="T13" fmla="*/ 916 h 2162"/>
                <a:gd name="T14" fmla="*/ 727 w 1195"/>
                <a:gd name="T15" fmla="*/ 0 h 2162"/>
                <a:gd name="T16" fmla="*/ 277 w 1195"/>
                <a:gd name="T17" fmla="*/ 0 h 2162"/>
                <a:gd name="T18" fmla="*/ 128 w 1195"/>
                <a:gd name="T19" fmla="*/ 299 h 2162"/>
                <a:gd name="T20" fmla="*/ 0 w 1195"/>
                <a:gd name="T21" fmla="*/ 916 h 2162"/>
                <a:gd name="T22" fmla="*/ 595 w 1195"/>
                <a:gd name="T23" fmla="*/ 916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5" h="2162">
                  <a:moveTo>
                    <a:pt x="17" y="1314"/>
                  </a:moveTo>
                  <a:cubicBezTo>
                    <a:pt x="55" y="1581"/>
                    <a:pt x="154" y="1875"/>
                    <a:pt x="363" y="2161"/>
                  </a:cubicBezTo>
                  <a:cubicBezTo>
                    <a:pt x="364" y="2162"/>
                    <a:pt x="1195" y="2161"/>
                    <a:pt x="1195" y="2161"/>
                  </a:cubicBezTo>
                  <a:cubicBezTo>
                    <a:pt x="1115" y="2085"/>
                    <a:pt x="1036" y="2000"/>
                    <a:pt x="957" y="1903"/>
                  </a:cubicBezTo>
                  <a:cubicBezTo>
                    <a:pt x="957" y="1903"/>
                    <a:pt x="783" y="1678"/>
                    <a:pt x="673" y="1314"/>
                  </a:cubicBezTo>
                  <a:lnTo>
                    <a:pt x="17" y="1314"/>
                  </a:lnTo>
                  <a:close/>
                  <a:moveTo>
                    <a:pt x="595" y="916"/>
                  </a:moveTo>
                  <a:cubicBezTo>
                    <a:pt x="569" y="645"/>
                    <a:pt x="595" y="334"/>
                    <a:pt x="727" y="0"/>
                  </a:cubicBezTo>
                  <a:cubicBezTo>
                    <a:pt x="277" y="0"/>
                    <a:pt x="277" y="0"/>
                    <a:pt x="277" y="0"/>
                  </a:cubicBezTo>
                  <a:cubicBezTo>
                    <a:pt x="222" y="94"/>
                    <a:pt x="175" y="190"/>
                    <a:pt x="128" y="299"/>
                  </a:cubicBezTo>
                  <a:cubicBezTo>
                    <a:pt x="128" y="299"/>
                    <a:pt x="20" y="551"/>
                    <a:pt x="0" y="916"/>
                  </a:cubicBezTo>
                  <a:lnTo>
                    <a:pt x="595" y="916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0076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24">
          <p15:clr>
            <a:srgbClr val="FBAE40"/>
          </p15:clr>
        </p15:guide>
        <p15:guide id="2" pos="2424">
          <p15:clr>
            <a:srgbClr val="FBAE40"/>
          </p15:clr>
        </p15:guide>
        <p15:guide id="3" pos="336">
          <p15:clr>
            <a:srgbClr val="FBAE40"/>
          </p15:clr>
        </p15:guide>
        <p15:guide id="4" orient="horz" pos="2040">
          <p15:clr>
            <a:srgbClr val="FBAE40"/>
          </p15:clr>
        </p15:guide>
        <p15:guide id="5" orient="horz" pos="261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6E2216-3720-8E47-ABAB-D4DA0AD31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AD1C48E4-294A-2349-A28D-95A31CD82DB9}" type="datetime1">
              <a:rPr lang="en-US" smtClean="0"/>
              <a:t>5/9/2023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149C90-3E7A-C84E-97A5-ACBD2680B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8D531E-1E27-6C49-9FDC-6C0DD877C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E58B19-8640-F84B-8052-A3C0720F7FE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50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0" y="1104144"/>
            <a:ext cx="6678105" cy="646331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901" y="2214710"/>
            <a:ext cx="6678104" cy="1623008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3FA48-C842-471E-8A71-20AD44E0E738}" type="datetime1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INTERNAL NASA USE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5C972-C234-44D2-B040-6DD95830DD3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Hexagon 2"/>
          <p:cNvSpPr>
            <a:spLocks noChangeAspect="1"/>
          </p:cNvSpPr>
          <p:nvPr/>
        </p:nvSpPr>
        <p:spPr>
          <a:xfrm>
            <a:off x="2101032" y="1199335"/>
            <a:ext cx="2287991" cy="1986380"/>
          </a:xfrm>
          <a:custGeom>
            <a:avLst/>
            <a:gdLst>
              <a:gd name="connsiteX0" fmla="*/ 0 w 2637865"/>
              <a:gd name="connsiteY0" fmla="*/ 1179879 h 2359757"/>
              <a:gd name="connsiteX1" fmla="*/ 589939 w 2637865"/>
              <a:gd name="connsiteY1" fmla="*/ 1 h 2359757"/>
              <a:gd name="connsiteX2" fmla="*/ 2047926 w 2637865"/>
              <a:gd name="connsiteY2" fmla="*/ 1 h 2359757"/>
              <a:gd name="connsiteX3" fmla="*/ 2637865 w 2637865"/>
              <a:gd name="connsiteY3" fmla="*/ 1179879 h 2359757"/>
              <a:gd name="connsiteX4" fmla="*/ 2047926 w 2637865"/>
              <a:gd name="connsiteY4" fmla="*/ 2359756 h 2359757"/>
              <a:gd name="connsiteX5" fmla="*/ 589939 w 2637865"/>
              <a:gd name="connsiteY5" fmla="*/ 2359756 h 2359757"/>
              <a:gd name="connsiteX6" fmla="*/ 0 w 2637865"/>
              <a:gd name="connsiteY6" fmla="*/ 1179879 h 2359757"/>
              <a:gd name="connsiteX0" fmla="*/ 0 w 2637865"/>
              <a:gd name="connsiteY0" fmla="*/ 1179878 h 2368899"/>
              <a:gd name="connsiteX1" fmla="*/ 589939 w 2637865"/>
              <a:gd name="connsiteY1" fmla="*/ 0 h 2368899"/>
              <a:gd name="connsiteX2" fmla="*/ 2047926 w 2637865"/>
              <a:gd name="connsiteY2" fmla="*/ 0 h 2368899"/>
              <a:gd name="connsiteX3" fmla="*/ 2637865 w 2637865"/>
              <a:gd name="connsiteY3" fmla="*/ 1179878 h 2368899"/>
              <a:gd name="connsiteX4" fmla="*/ 2047926 w 2637865"/>
              <a:gd name="connsiteY4" fmla="*/ 2359755 h 2368899"/>
              <a:gd name="connsiteX5" fmla="*/ 717955 w 2637865"/>
              <a:gd name="connsiteY5" fmla="*/ 2368899 h 2368899"/>
              <a:gd name="connsiteX6" fmla="*/ 0 w 2637865"/>
              <a:gd name="connsiteY6" fmla="*/ 1179878 h 2368899"/>
              <a:gd name="connsiteX0" fmla="*/ 0 w 2637865"/>
              <a:gd name="connsiteY0" fmla="*/ 1179878 h 2378043"/>
              <a:gd name="connsiteX1" fmla="*/ 589939 w 2637865"/>
              <a:gd name="connsiteY1" fmla="*/ 0 h 2378043"/>
              <a:gd name="connsiteX2" fmla="*/ 2047926 w 2637865"/>
              <a:gd name="connsiteY2" fmla="*/ 0 h 2378043"/>
              <a:gd name="connsiteX3" fmla="*/ 2637865 w 2637865"/>
              <a:gd name="connsiteY3" fmla="*/ 1179878 h 2378043"/>
              <a:gd name="connsiteX4" fmla="*/ 2047926 w 2637865"/>
              <a:gd name="connsiteY4" fmla="*/ 2359755 h 2378043"/>
              <a:gd name="connsiteX5" fmla="*/ 644803 w 2637865"/>
              <a:gd name="connsiteY5" fmla="*/ 2378043 h 2378043"/>
              <a:gd name="connsiteX6" fmla="*/ 0 w 2637865"/>
              <a:gd name="connsiteY6" fmla="*/ 1179878 h 2378043"/>
              <a:gd name="connsiteX0" fmla="*/ 0 w 2683585"/>
              <a:gd name="connsiteY0" fmla="*/ 1189022 h 2378043"/>
              <a:gd name="connsiteX1" fmla="*/ 635659 w 2683585"/>
              <a:gd name="connsiteY1" fmla="*/ 0 h 2378043"/>
              <a:gd name="connsiteX2" fmla="*/ 2093646 w 2683585"/>
              <a:gd name="connsiteY2" fmla="*/ 0 h 2378043"/>
              <a:gd name="connsiteX3" fmla="*/ 2683585 w 2683585"/>
              <a:gd name="connsiteY3" fmla="*/ 1179878 h 2378043"/>
              <a:gd name="connsiteX4" fmla="*/ 2093646 w 2683585"/>
              <a:gd name="connsiteY4" fmla="*/ 2359755 h 2378043"/>
              <a:gd name="connsiteX5" fmla="*/ 690523 w 2683585"/>
              <a:gd name="connsiteY5" fmla="*/ 2378043 h 2378043"/>
              <a:gd name="connsiteX6" fmla="*/ 0 w 2683585"/>
              <a:gd name="connsiteY6" fmla="*/ 1189022 h 2378043"/>
              <a:gd name="connsiteX0" fmla="*/ 0 w 2546425"/>
              <a:gd name="connsiteY0" fmla="*/ 1189022 h 2378043"/>
              <a:gd name="connsiteX1" fmla="*/ 635659 w 2546425"/>
              <a:gd name="connsiteY1" fmla="*/ 0 h 2378043"/>
              <a:gd name="connsiteX2" fmla="*/ 2093646 w 2546425"/>
              <a:gd name="connsiteY2" fmla="*/ 0 h 2378043"/>
              <a:gd name="connsiteX3" fmla="*/ 2546425 w 2546425"/>
              <a:gd name="connsiteY3" fmla="*/ 1189022 h 2378043"/>
              <a:gd name="connsiteX4" fmla="*/ 2093646 w 2546425"/>
              <a:gd name="connsiteY4" fmla="*/ 2359755 h 2378043"/>
              <a:gd name="connsiteX5" fmla="*/ 690523 w 2546425"/>
              <a:gd name="connsiteY5" fmla="*/ 2378043 h 2378043"/>
              <a:gd name="connsiteX6" fmla="*/ 0 w 2546425"/>
              <a:gd name="connsiteY6" fmla="*/ 1189022 h 2378043"/>
              <a:gd name="connsiteX0" fmla="*/ 0 w 2711017"/>
              <a:gd name="connsiteY0" fmla="*/ 1189022 h 2378043"/>
              <a:gd name="connsiteX1" fmla="*/ 635659 w 2711017"/>
              <a:gd name="connsiteY1" fmla="*/ 0 h 2378043"/>
              <a:gd name="connsiteX2" fmla="*/ 2093646 w 2711017"/>
              <a:gd name="connsiteY2" fmla="*/ 0 h 2378043"/>
              <a:gd name="connsiteX3" fmla="*/ 2711017 w 2711017"/>
              <a:gd name="connsiteY3" fmla="*/ 1207310 h 2378043"/>
              <a:gd name="connsiteX4" fmla="*/ 2093646 w 2711017"/>
              <a:gd name="connsiteY4" fmla="*/ 2359755 h 2378043"/>
              <a:gd name="connsiteX5" fmla="*/ 690523 w 2711017"/>
              <a:gd name="connsiteY5" fmla="*/ 2378043 h 2378043"/>
              <a:gd name="connsiteX6" fmla="*/ 0 w 2711017"/>
              <a:gd name="connsiteY6" fmla="*/ 1189022 h 2378043"/>
              <a:gd name="connsiteX0" fmla="*/ 0 w 2711017"/>
              <a:gd name="connsiteY0" fmla="*/ 1189022 h 2378043"/>
              <a:gd name="connsiteX1" fmla="*/ 635659 w 2711017"/>
              <a:gd name="connsiteY1" fmla="*/ 0 h 2378043"/>
              <a:gd name="connsiteX2" fmla="*/ 2029638 w 2711017"/>
              <a:gd name="connsiteY2" fmla="*/ 9147 h 2378043"/>
              <a:gd name="connsiteX3" fmla="*/ 2711017 w 2711017"/>
              <a:gd name="connsiteY3" fmla="*/ 1207310 h 2378043"/>
              <a:gd name="connsiteX4" fmla="*/ 2093646 w 2711017"/>
              <a:gd name="connsiteY4" fmla="*/ 2359755 h 2378043"/>
              <a:gd name="connsiteX5" fmla="*/ 690523 w 2711017"/>
              <a:gd name="connsiteY5" fmla="*/ 2378043 h 2378043"/>
              <a:gd name="connsiteX6" fmla="*/ 0 w 2711017"/>
              <a:gd name="connsiteY6" fmla="*/ 1189022 h 2378043"/>
              <a:gd name="connsiteX0" fmla="*/ 0 w 2711017"/>
              <a:gd name="connsiteY0" fmla="*/ 1189022 h 2378043"/>
              <a:gd name="connsiteX1" fmla="*/ 635659 w 2711017"/>
              <a:gd name="connsiteY1" fmla="*/ 0 h 2378043"/>
              <a:gd name="connsiteX2" fmla="*/ 2029638 w 2711017"/>
              <a:gd name="connsiteY2" fmla="*/ 9147 h 2378043"/>
              <a:gd name="connsiteX3" fmla="*/ 2711017 w 2711017"/>
              <a:gd name="connsiteY3" fmla="*/ 1207310 h 2378043"/>
              <a:gd name="connsiteX4" fmla="*/ 2011350 w 2711017"/>
              <a:gd name="connsiteY4" fmla="*/ 2368901 h 2378043"/>
              <a:gd name="connsiteX5" fmla="*/ 690523 w 2711017"/>
              <a:gd name="connsiteY5" fmla="*/ 2378043 h 2378043"/>
              <a:gd name="connsiteX6" fmla="*/ 0 w 2711017"/>
              <a:gd name="connsiteY6" fmla="*/ 1189022 h 2378043"/>
              <a:gd name="connsiteX0" fmla="*/ 0 w 2711017"/>
              <a:gd name="connsiteY0" fmla="*/ 1189022 h 2378048"/>
              <a:gd name="connsiteX1" fmla="*/ 635659 w 2711017"/>
              <a:gd name="connsiteY1" fmla="*/ 0 h 2378048"/>
              <a:gd name="connsiteX2" fmla="*/ 2029638 w 2711017"/>
              <a:gd name="connsiteY2" fmla="*/ 9147 h 2378048"/>
              <a:gd name="connsiteX3" fmla="*/ 2711017 w 2711017"/>
              <a:gd name="connsiteY3" fmla="*/ 1207310 h 2378048"/>
              <a:gd name="connsiteX4" fmla="*/ 1965630 w 2711017"/>
              <a:gd name="connsiteY4" fmla="*/ 2378048 h 2378048"/>
              <a:gd name="connsiteX5" fmla="*/ 690523 w 2711017"/>
              <a:gd name="connsiteY5" fmla="*/ 2378043 h 2378048"/>
              <a:gd name="connsiteX6" fmla="*/ 0 w 2711017"/>
              <a:gd name="connsiteY6" fmla="*/ 1189022 h 2378048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690523 w 2711017"/>
              <a:gd name="connsiteY5" fmla="*/ 2378043 h 2387195"/>
              <a:gd name="connsiteX6" fmla="*/ 0 w 2711017"/>
              <a:gd name="connsiteY6" fmla="*/ 1189022 h 2387195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763675 w 2711017"/>
              <a:gd name="connsiteY5" fmla="*/ 2387190 h 2387195"/>
              <a:gd name="connsiteX6" fmla="*/ 0 w 2711017"/>
              <a:gd name="connsiteY6" fmla="*/ 1189022 h 2387195"/>
              <a:gd name="connsiteX0" fmla="*/ 0 w 2711017"/>
              <a:gd name="connsiteY0" fmla="*/ 1189022 h 2396337"/>
              <a:gd name="connsiteX1" fmla="*/ 635659 w 2711017"/>
              <a:gd name="connsiteY1" fmla="*/ 0 h 2396337"/>
              <a:gd name="connsiteX2" fmla="*/ 2029638 w 2711017"/>
              <a:gd name="connsiteY2" fmla="*/ 9147 h 2396337"/>
              <a:gd name="connsiteX3" fmla="*/ 2711017 w 2711017"/>
              <a:gd name="connsiteY3" fmla="*/ 1207310 h 2396337"/>
              <a:gd name="connsiteX4" fmla="*/ 2011350 w 2711017"/>
              <a:gd name="connsiteY4" fmla="*/ 2387195 h 2396337"/>
              <a:gd name="connsiteX5" fmla="*/ 699667 w 2711017"/>
              <a:gd name="connsiteY5" fmla="*/ 2396337 h 2396337"/>
              <a:gd name="connsiteX6" fmla="*/ 0 w 2711017"/>
              <a:gd name="connsiteY6" fmla="*/ 1189022 h 2396337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772819 w 2711017"/>
              <a:gd name="connsiteY5" fmla="*/ 2140232 h 2387195"/>
              <a:gd name="connsiteX6" fmla="*/ 0 w 2711017"/>
              <a:gd name="connsiteY6" fmla="*/ 1189022 h 2387195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690523 w 2711017"/>
              <a:gd name="connsiteY5" fmla="*/ 2387190 h 2387195"/>
              <a:gd name="connsiteX6" fmla="*/ 0 w 2711017"/>
              <a:gd name="connsiteY6" fmla="*/ 1189022 h 2387195"/>
              <a:gd name="connsiteX0" fmla="*/ 0 w 2711017"/>
              <a:gd name="connsiteY0" fmla="*/ 1189022 h 2387190"/>
              <a:gd name="connsiteX1" fmla="*/ 635659 w 2711017"/>
              <a:gd name="connsiteY1" fmla="*/ 0 h 2387190"/>
              <a:gd name="connsiteX2" fmla="*/ 2029638 w 2711017"/>
              <a:gd name="connsiteY2" fmla="*/ 9147 h 2387190"/>
              <a:gd name="connsiteX3" fmla="*/ 2711017 w 2711017"/>
              <a:gd name="connsiteY3" fmla="*/ 1207310 h 2387190"/>
              <a:gd name="connsiteX4" fmla="*/ 1941500 w 2711017"/>
              <a:gd name="connsiteY4" fmla="*/ 2190289 h 2387190"/>
              <a:gd name="connsiteX5" fmla="*/ 690523 w 2711017"/>
              <a:gd name="connsiteY5" fmla="*/ 2387190 h 2387190"/>
              <a:gd name="connsiteX6" fmla="*/ 0 w 2711017"/>
              <a:gd name="connsiteY6" fmla="*/ 1189022 h 2387190"/>
              <a:gd name="connsiteX0" fmla="*/ 0 w 2711017"/>
              <a:gd name="connsiteY0" fmla="*/ 1189022 h 2387190"/>
              <a:gd name="connsiteX1" fmla="*/ 635659 w 2711017"/>
              <a:gd name="connsiteY1" fmla="*/ 0 h 2387190"/>
              <a:gd name="connsiteX2" fmla="*/ 2029638 w 2711017"/>
              <a:gd name="connsiteY2" fmla="*/ 9147 h 2387190"/>
              <a:gd name="connsiteX3" fmla="*/ 2711017 w 2711017"/>
              <a:gd name="connsiteY3" fmla="*/ 1207310 h 2387190"/>
              <a:gd name="connsiteX4" fmla="*/ 2036750 w 2711017"/>
              <a:gd name="connsiteY4" fmla="*/ 2368140 h 2387190"/>
              <a:gd name="connsiteX5" fmla="*/ 690523 w 2711017"/>
              <a:gd name="connsiteY5" fmla="*/ 2387190 h 2387190"/>
              <a:gd name="connsiteX6" fmla="*/ 0 w 2711017"/>
              <a:gd name="connsiteY6" fmla="*/ 1189022 h 2387190"/>
              <a:gd name="connsiteX0" fmla="*/ 0 w 2711017"/>
              <a:gd name="connsiteY0" fmla="*/ 1189022 h 2368140"/>
              <a:gd name="connsiteX1" fmla="*/ 635659 w 2711017"/>
              <a:gd name="connsiteY1" fmla="*/ 0 h 2368140"/>
              <a:gd name="connsiteX2" fmla="*/ 2029638 w 2711017"/>
              <a:gd name="connsiteY2" fmla="*/ 9147 h 2368140"/>
              <a:gd name="connsiteX3" fmla="*/ 2711017 w 2711017"/>
              <a:gd name="connsiteY3" fmla="*/ 1207310 h 2368140"/>
              <a:gd name="connsiteX4" fmla="*/ 2036750 w 2711017"/>
              <a:gd name="connsiteY4" fmla="*/ 2368140 h 2368140"/>
              <a:gd name="connsiteX5" fmla="*/ 798473 w 2711017"/>
              <a:gd name="connsiteY5" fmla="*/ 2133118 h 2368140"/>
              <a:gd name="connsiteX6" fmla="*/ 0 w 2711017"/>
              <a:gd name="connsiteY6" fmla="*/ 1189022 h 2368140"/>
              <a:gd name="connsiteX0" fmla="*/ 0 w 2711017"/>
              <a:gd name="connsiteY0" fmla="*/ 1189022 h 2374487"/>
              <a:gd name="connsiteX1" fmla="*/ 635659 w 2711017"/>
              <a:gd name="connsiteY1" fmla="*/ 0 h 2374487"/>
              <a:gd name="connsiteX2" fmla="*/ 2029638 w 2711017"/>
              <a:gd name="connsiteY2" fmla="*/ 9147 h 2374487"/>
              <a:gd name="connsiteX3" fmla="*/ 2711017 w 2711017"/>
              <a:gd name="connsiteY3" fmla="*/ 1207310 h 2374487"/>
              <a:gd name="connsiteX4" fmla="*/ 2036750 w 2711017"/>
              <a:gd name="connsiteY4" fmla="*/ 2368140 h 2374487"/>
              <a:gd name="connsiteX5" fmla="*/ 684173 w 2711017"/>
              <a:gd name="connsiteY5" fmla="*/ 2374487 h 2374487"/>
              <a:gd name="connsiteX6" fmla="*/ 0 w 2711017"/>
              <a:gd name="connsiteY6" fmla="*/ 1189022 h 2374487"/>
              <a:gd name="connsiteX0" fmla="*/ 0 w 2723717"/>
              <a:gd name="connsiteY0" fmla="*/ 1189022 h 2374487"/>
              <a:gd name="connsiteX1" fmla="*/ 635659 w 2723717"/>
              <a:gd name="connsiteY1" fmla="*/ 0 h 2374487"/>
              <a:gd name="connsiteX2" fmla="*/ 2029638 w 2723717"/>
              <a:gd name="connsiteY2" fmla="*/ 9147 h 2374487"/>
              <a:gd name="connsiteX3" fmla="*/ 2723717 w 2723717"/>
              <a:gd name="connsiteY3" fmla="*/ 1200958 h 2374487"/>
              <a:gd name="connsiteX4" fmla="*/ 2036750 w 2723717"/>
              <a:gd name="connsiteY4" fmla="*/ 2368140 h 2374487"/>
              <a:gd name="connsiteX5" fmla="*/ 684173 w 2723717"/>
              <a:gd name="connsiteY5" fmla="*/ 2374487 h 2374487"/>
              <a:gd name="connsiteX6" fmla="*/ 0 w 2723717"/>
              <a:gd name="connsiteY6" fmla="*/ 1189022 h 2374487"/>
              <a:gd name="connsiteX0" fmla="*/ 0 w 2723717"/>
              <a:gd name="connsiteY0" fmla="*/ 1179875 h 2365340"/>
              <a:gd name="connsiteX1" fmla="*/ 667409 w 2723717"/>
              <a:gd name="connsiteY1" fmla="*/ 130593 h 2365340"/>
              <a:gd name="connsiteX2" fmla="*/ 20296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5 h 2365340"/>
              <a:gd name="connsiteX0" fmla="*/ 0 w 2723717"/>
              <a:gd name="connsiteY0" fmla="*/ 1179875 h 2365340"/>
              <a:gd name="connsiteX1" fmla="*/ 673759 w 2723717"/>
              <a:gd name="connsiteY1" fmla="*/ 3557 h 2365340"/>
              <a:gd name="connsiteX2" fmla="*/ 20296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5 h 2365340"/>
              <a:gd name="connsiteX0" fmla="*/ 0 w 2723717"/>
              <a:gd name="connsiteY0" fmla="*/ 1176318 h 2361783"/>
              <a:gd name="connsiteX1" fmla="*/ 673759 w 2723717"/>
              <a:gd name="connsiteY1" fmla="*/ 0 h 2361783"/>
              <a:gd name="connsiteX2" fmla="*/ 1959788 w 2723717"/>
              <a:gd name="connsiteY2" fmla="*/ 244163 h 2361783"/>
              <a:gd name="connsiteX3" fmla="*/ 2723717 w 2723717"/>
              <a:gd name="connsiteY3" fmla="*/ 1188254 h 2361783"/>
              <a:gd name="connsiteX4" fmla="*/ 2036750 w 2723717"/>
              <a:gd name="connsiteY4" fmla="*/ 2355436 h 2361783"/>
              <a:gd name="connsiteX5" fmla="*/ 684173 w 2723717"/>
              <a:gd name="connsiteY5" fmla="*/ 2361783 h 2361783"/>
              <a:gd name="connsiteX6" fmla="*/ 0 w 2723717"/>
              <a:gd name="connsiteY6" fmla="*/ 1176318 h 2361783"/>
              <a:gd name="connsiteX0" fmla="*/ 0 w 2723717"/>
              <a:gd name="connsiteY0" fmla="*/ 1179875 h 2365340"/>
              <a:gd name="connsiteX1" fmla="*/ 673759 w 2723717"/>
              <a:gd name="connsiteY1" fmla="*/ 3557 h 2365340"/>
              <a:gd name="connsiteX2" fmla="*/ 20423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5 h 2365340"/>
              <a:gd name="connsiteX0" fmla="*/ 0 w 2457017"/>
              <a:gd name="connsiteY0" fmla="*/ 1186227 h 2365340"/>
              <a:gd name="connsiteX1" fmla="*/ 407059 w 2457017"/>
              <a:gd name="connsiteY1" fmla="*/ 3557 h 2365340"/>
              <a:gd name="connsiteX2" fmla="*/ 1775638 w 2457017"/>
              <a:gd name="connsiteY2" fmla="*/ 0 h 2365340"/>
              <a:gd name="connsiteX3" fmla="*/ 2457017 w 2457017"/>
              <a:gd name="connsiteY3" fmla="*/ 1191811 h 2365340"/>
              <a:gd name="connsiteX4" fmla="*/ 1770050 w 2457017"/>
              <a:gd name="connsiteY4" fmla="*/ 2358993 h 2365340"/>
              <a:gd name="connsiteX5" fmla="*/ 417473 w 2457017"/>
              <a:gd name="connsiteY5" fmla="*/ 2365340 h 2365340"/>
              <a:gd name="connsiteX6" fmla="*/ 0 w 2457017"/>
              <a:gd name="connsiteY6" fmla="*/ 1186227 h 2365340"/>
              <a:gd name="connsiteX0" fmla="*/ 0 w 2723717"/>
              <a:gd name="connsiteY0" fmla="*/ 1179876 h 2365340"/>
              <a:gd name="connsiteX1" fmla="*/ 673759 w 2723717"/>
              <a:gd name="connsiteY1" fmla="*/ 3557 h 2365340"/>
              <a:gd name="connsiteX2" fmla="*/ 20423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6 h 23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23717" h="2365340">
                <a:moveTo>
                  <a:pt x="0" y="1179876"/>
                </a:moveTo>
                <a:lnTo>
                  <a:pt x="673759" y="3557"/>
                </a:lnTo>
                <a:lnTo>
                  <a:pt x="2042338" y="0"/>
                </a:lnTo>
                <a:lnTo>
                  <a:pt x="2723717" y="1191811"/>
                </a:lnTo>
                <a:lnTo>
                  <a:pt x="2036750" y="2358993"/>
                </a:lnTo>
                <a:lnTo>
                  <a:pt x="684173" y="2365340"/>
                </a:lnTo>
                <a:lnTo>
                  <a:pt x="0" y="1179876"/>
                </a:lnTo>
                <a:close/>
              </a:path>
            </a:pathLst>
          </a:custGeom>
          <a:solidFill>
            <a:srgbClr val="ADC7D2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kern="0">
              <a:solidFill>
                <a:srgbClr val="244D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exagon 2"/>
          <p:cNvSpPr>
            <a:spLocks noChangeAspect="1"/>
          </p:cNvSpPr>
          <p:nvPr/>
        </p:nvSpPr>
        <p:spPr>
          <a:xfrm>
            <a:off x="2108781" y="3330352"/>
            <a:ext cx="2287991" cy="1986380"/>
          </a:xfrm>
          <a:custGeom>
            <a:avLst/>
            <a:gdLst>
              <a:gd name="connsiteX0" fmla="*/ 0 w 2637865"/>
              <a:gd name="connsiteY0" fmla="*/ 1179879 h 2359757"/>
              <a:gd name="connsiteX1" fmla="*/ 589939 w 2637865"/>
              <a:gd name="connsiteY1" fmla="*/ 1 h 2359757"/>
              <a:gd name="connsiteX2" fmla="*/ 2047926 w 2637865"/>
              <a:gd name="connsiteY2" fmla="*/ 1 h 2359757"/>
              <a:gd name="connsiteX3" fmla="*/ 2637865 w 2637865"/>
              <a:gd name="connsiteY3" fmla="*/ 1179879 h 2359757"/>
              <a:gd name="connsiteX4" fmla="*/ 2047926 w 2637865"/>
              <a:gd name="connsiteY4" fmla="*/ 2359756 h 2359757"/>
              <a:gd name="connsiteX5" fmla="*/ 589939 w 2637865"/>
              <a:gd name="connsiteY5" fmla="*/ 2359756 h 2359757"/>
              <a:gd name="connsiteX6" fmla="*/ 0 w 2637865"/>
              <a:gd name="connsiteY6" fmla="*/ 1179879 h 2359757"/>
              <a:gd name="connsiteX0" fmla="*/ 0 w 2637865"/>
              <a:gd name="connsiteY0" fmla="*/ 1179878 h 2368899"/>
              <a:gd name="connsiteX1" fmla="*/ 589939 w 2637865"/>
              <a:gd name="connsiteY1" fmla="*/ 0 h 2368899"/>
              <a:gd name="connsiteX2" fmla="*/ 2047926 w 2637865"/>
              <a:gd name="connsiteY2" fmla="*/ 0 h 2368899"/>
              <a:gd name="connsiteX3" fmla="*/ 2637865 w 2637865"/>
              <a:gd name="connsiteY3" fmla="*/ 1179878 h 2368899"/>
              <a:gd name="connsiteX4" fmla="*/ 2047926 w 2637865"/>
              <a:gd name="connsiteY4" fmla="*/ 2359755 h 2368899"/>
              <a:gd name="connsiteX5" fmla="*/ 717955 w 2637865"/>
              <a:gd name="connsiteY5" fmla="*/ 2368899 h 2368899"/>
              <a:gd name="connsiteX6" fmla="*/ 0 w 2637865"/>
              <a:gd name="connsiteY6" fmla="*/ 1179878 h 2368899"/>
              <a:gd name="connsiteX0" fmla="*/ 0 w 2637865"/>
              <a:gd name="connsiteY0" fmla="*/ 1179878 h 2378043"/>
              <a:gd name="connsiteX1" fmla="*/ 589939 w 2637865"/>
              <a:gd name="connsiteY1" fmla="*/ 0 h 2378043"/>
              <a:gd name="connsiteX2" fmla="*/ 2047926 w 2637865"/>
              <a:gd name="connsiteY2" fmla="*/ 0 h 2378043"/>
              <a:gd name="connsiteX3" fmla="*/ 2637865 w 2637865"/>
              <a:gd name="connsiteY3" fmla="*/ 1179878 h 2378043"/>
              <a:gd name="connsiteX4" fmla="*/ 2047926 w 2637865"/>
              <a:gd name="connsiteY4" fmla="*/ 2359755 h 2378043"/>
              <a:gd name="connsiteX5" fmla="*/ 644803 w 2637865"/>
              <a:gd name="connsiteY5" fmla="*/ 2378043 h 2378043"/>
              <a:gd name="connsiteX6" fmla="*/ 0 w 2637865"/>
              <a:gd name="connsiteY6" fmla="*/ 1179878 h 2378043"/>
              <a:gd name="connsiteX0" fmla="*/ 0 w 2683585"/>
              <a:gd name="connsiteY0" fmla="*/ 1189022 h 2378043"/>
              <a:gd name="connsiteX1" fmla="*/ 635659 w 2683585"/>
              <a:gd name="connsiteY1" fmla="*/ 0 h 2378043"/>
              <a:gd name="connsiteX2" fmla="*/ 2093646 w 2683585"/>
              <a:gd name="connsiteY2" fmla="*/ 0 h 2378043"/>
              <a:gd name="connsiteX3" fmla="*/ 2683585 w 2683585"/>
              <a:gd name="connsiteY3" fmla="*/ 1179878 h 2378043"/>
              <a:gd name="connsiteX4" fmla="*/ 2093646 w 2683585"/>
              <a:gd name="connsiteY4" fmla="*/ 2359755 h 2378043"/>
              <a:gd name="connsiteX5" fmla="*/ 690523 w 2683585"/>
              <a:gd name="connsiteY5" fmla="*/ 2378043 h 2378043"/>
              <a:gd name="connsiteX6" fmla="*/ 0 w 2683585"/>
              <a:gd name="connsiteY6" fmla="*/ 1189022 h 2378043"/>
              <a:gd name="connsiteX0" fmla="*/ 0 w 2546425"/>
              <a:gd name="connsiteY0" fmla="*/ 1189022 h 2378043"/>
              <a:gd name="connsiteX1" fmla="*/ 635659 w 2546425"/>
              <a:gd name="connsiteY1" fmla="*/ 0 h 2378043"/>
              <a:gd name="connsiteX2" fmla="*/ 2093646 w 2546425"/>
              <a:gd name="connsiteY2" fmla="*/ 0 h 2378043"/>
              <a:gd name="connsiteX3" fmla="*/ 2546425 w 2546425"/>
              <a:gd name="connsiteY3" fmla="*/ 1189022 h 2378043"/>
              <a:gd name="connsiteX4" fmla="*/ 2093646 w 2546425"/>
              <a:gd name="connsiteY4" fmla="*/ 2359755 h 2378043"/>
              <a:gd name="connsiteX5" fmla="*/ 690523 w 2546425"/>
              <a:gd name="connsiteY5" fmla="*/ 2378043 h 2378043"/>
              <a:gd name="connsiteX6" fmla="*/ 0 w 2546425"/>
              <a:gd name="connsiteY6" fmla="*/ 1189022 h 2378043"/>
              <a:gd name="connsiteX0" fmla="*/ 0 w 2711017"/>
              <a:gd name="connsiteY0" fmla="*/ 1189022 h 2378043"/>
              <a:gd name="connsiteX1" fmla="*/ 635659 w 2711017"/>
              <a:gd name="connsiteY1" fmla="*/ 0 h 2378043"/>
              <a:gd name="connsiteX2" fmla="*/ 2093646 w 2711017"/>
              <a:gd name="connsiteY2" fmla="*/ 0 h 2378043"/>
              <a:gd name="connsiteX3" fmla="*/ 2711017 w 2711017"/>
              <a:gd name="connsiteY3" fmla="*/ 1207310 h 2378043"/>
              <a:gd name="connsiteX4" fmla="*/ 2093646 w 2711017"/>
              <a:gd name="connsiteY4" fmla="*/ 2359755 h 2378043"/>
              <a:gd name="connsiteX5" fmla="*/ 690523 w 2711017"/>
              <a:gd name="connsiteY5" fmla="*/ 2378043 h 2378043"/>
              <a:gd name="connsiteX6" fmla="*/ 0 w 2711017"/>
              <a:gd name="connsiteY6" fmla="*/ 1189022 h 2378043"/>
              <a:gd name="connsiteX0" fmla="*/ 0 w 2711017"/>
              <a:gd name="connsiteY0" fmla="*/ 1189022 h 2378043"/>
              <a:gd name="connsiteX1" fmla="*/ 635659 w 2711017"/>
              <a:gd name="connsiteY1" fmla="*/ 0 h 2378043"/>
              <a:gd name="connsiteX2" fmla="*/ 2029638 w 2711017"/>
              <a:gd name="connsiteY2" fmla="*/ 9147 h 2378043"/>
              <a:gd name="connsiteX3" fmla="*/ 2711017 w 2711017"/>
              <a:gd name="connsiteY3" fmla="*/ 1207310 h 2378043"/>
              <a:gd name="connsiteX4" fmla="*/ 2093646 w 2711017"/>
              <a:gd name="connsiteY4" fmla="*/ 2359755 h 2378043"/>
              <a:gd name="connsiteX5" fmla="*/ 690523 w 2711017"/>
              <a:gd name="connsiteY5" fmla="*/ 2378043 h 2378043"/>
              <a:gd name="connsiteX6" fmla="*/ 0 w 2711017"/>
              <a:gd name="connsiteY6" fmla="*/ 1189022 h 2378043"/>
              <a:gd name="connsiteX0" fmla="*/ 0 w 2711017"/>
              <a:gd name="connsiteY0" fmla="*/ 1189022 h 2378043"/>
              <a:gd name="connsiteX1" fmla="*/ 635659 w 2711017"/>
              <a:gd name="connsiteY1" fmla="*/ 0 h 2378043"/>
              <a:gd name="connsiteX2" fmla="*/ 2029638 w 2711017"/>
              <a:gd name="connsiteY2" fmla="*/ 9147 h 2378043"/>
              <a:gd name="connsiteX3" fmla="*/ 2711017 w 2711017"/>
              <a:gd name="connsiteY3" fmla="*/ 1207310 h 2378043"/>
              <a:gd name="connsiteX4" fmla="*/ 2011350 w 2711017"/>
              <a:gd name="connsiteY4" fmla="*/ 2368901 h 2378043"/>
              <a:gd name="connsiteX5" fmla="*/ 690523 w 2711017"/>
              <a:gd name="connsiteY5" fmla="*/ 2378043 h 2378043"/>
              <a:gd name="connsiteX6" fmla="*/ 0 w 2711017"/>
              <a:gd name="connsiteY6" fmla="*/ 1189022 h 2378043"/>
              <a:gd name="connsiteX0" fmla="*/ 0 w 2711017"/>
              <a:gd name="connsiteY0" fmla="*/ 1189022 h 2378048"/>
              <a:gd name="connsiteX1" fmla="*/ 635659 w 2711017"/>
              <a:gd name="connsiteY1" fmla="*/ 0 h 2378048"/>
              <a:gd name="connsiteX2" fmla="*/ 2029638 w 2711017"/>
              <a:gd name="connsiteY2" fmla="*/ 9147 h 2378048"/>
              <a:gd name="connsiteX3" fmla="*/ 2711017 w 2711017"/>
              <a:gd name="connsiteY3" fmla="*/ 1207310 h 2378048"/>
              <a:gd name="connsiteX4" fmla="*/ 1965630 w 2711017"/>
              <a:gd name="connsiteY4" fmla="*/ 2378048 h 2378048"/>
              <a:gd name="connsiteX5" fmla="*/ 690523 w 2711017"/>
              <a:gd name="connsiteY5" fmla="*/ 2378043 h 2378048"/>
              <a:gd name="connsiteX6" fmla="*/ 0 w 2711017"/>
              <a:gd name="connsiteY6" fmla="*/ 1189022 h 2378048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690523 w 2711017"/>
              <a:gd name="connsiteY5" fmla="*/ 2378043 h 2387195"/>
              <a:gd name="connsiteX6" fmla="*/ 0 w 2711017"/>
              <a:gd name="connsiteY6" fmla="*/ 1189022 h 2387195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763675 w 2711017"/>
              <a:gd name="connsiteY5" fmla="*/ 2387190 h 2387195"/>
              <a:gd name="connsiteX6" fmla="*/ 0 w 2711017"/>
              <a:gd name="connsiteY6" fmla="*/ 1189022 h 2387195"/>
              <a:gd name="connsiteX0" fmla="*/ 0 w 2711017"/>
              <a:gd name="connsiteY0" fmla="*/ 1189022 h 2396337"/>
              <a:gd name="connsiteX1" fmla="*/ 635659 w 2711017"/>
              <a:gd name="connsiteY1" fmla="*/ 0 h 2396337"/>
              <a:gd name="connsiteX2" fmla="*/ 2029638 w 2711017"/>
              <a:gd name="connsiteY2" fmla="*/ 9147 h 2396337"/>
              <a:gd name="connsiteX3" fmla="*/ 2711017 w 2711017"/>
              <a:gd name="connsiteY3" fmla="*/ 1207310 h 2396337"/>
              <a:gd name="connsiteX4" fmla="*/ 2011350 w 2711017"/>
              <a:gd name="connsiteY4" fmla="*/ 2387195 h 2396337"/>
              <a:gd name="connsiteX5" fmla="*/ 699667 w 2711017"/>
              <a:gd name="connsiteY5" fmla="*/ 2396337 h 2396337"/>
              <a:gd name="connsiteX6" fmla="*/ 0 w 2711017"/>
              <a:gd name="connsiteY6" fmla="*/ 1189022 h 2396337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772819 w 2711017"/>
              <a:gd name="connsiteY5" fmla="*/ 2140232 h 2387195"/>
              <a:gd name="connsiteX6" fmla="*/ 0 w 2711017"/>
              <a:gd name="connsiteY6" fmla="*/ 1189022 h 2387195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690523 w 2711017"/>
              <a:gd name="connsiteY5" fmla="*/ 2387190 h 2387195"/>
              <a:gd name="connsiteX6" fmla="*/ 0 w 2711017"/>
              <a:gd name="connsiteY6" fmla="*/ 1189022 h 2387195"/>
              <a:gd name="connsiteX0" fmla="*/ 0 w 2711017"/>
              <a:gd name="connsiteY0" fmla="*/ 1189022 h 2387190"/>
              <a:gd name="connsiteX1" fmla="*/ 635659 w 2711017"/>
              <a:gd name="connsiteY1" fmla="*/ 0 h 2387190"/>
              <a:gd name="connsiteX2" fmla="*/ 2029638 w 2711017"/>
              <a:gd name="connsiteY2" fmla="*/ 9147 h 2387190"/>
              <a:gd name="connsiteX3" fmla="*/ 2711017 w 2711017"/>
              <a:gd name="connsiteY3" fmla="*/ 1207310 h 2387190"/>
              <a:gd name="connsiteX4" fmla="*/ 1941500 w 2711017"/>
              <a:gd name="connsiteY4" fmla="*/ 2190289 h 2387190"/>
              <a:gd name="connsiteX5" fmla="*/ 690523 w 2711017"/>
              <a:gd name="connsiteY5" fmla="*/ 2387190 h 2387190"/>
              <a:gd name="connsiteX6" fmla="*/ 0 w 2711017"/>
              <a:gd name="connsiteY6" fmla="*/ 1189022 h 2387190"/>
              <a:gd name="connsiteX0" fmla="*/ 0 w 2711017"/>
              <a:gd name="connsiteY0" fmla="*/ 1189022 h 2387190"/>
              <a:gd name="connsiteX1" fmla="*/ 635659 w 2711017"/>
              <a:gd name="connsiteY1" fmla="*/ 0 h 2387190"/>
              <a:gd name="connsiteX2" fmla="*/ 2029638 w 2711017"/>
              <a:gd name="connsiteY2" fmla="*/ 9147 h 2387190"/>
              <a:gd name="connsiteX3" fmla="*/ 2711017 w 2711017"/>
              <a:gd name="connsiteY3" fmla="*/ 1207310 h 2387190"/>
              <a:gd name="connsiteX4" fmla="*/ 2036750 w 2711017"/>
              <a:gd name="connsiteY4" fmla="*/ 2368140 h 2387190"/>
              <a:gd name="connsiteX5" fmla="*/ 690523 w 2711017"/>
              <a:gd name="connsiteY5" fmla="*/ 2387190 h 2387190"/>
              <a:gd name="connsiteX6" fmla="*/ 0 w 2711017"/>
              <a:gd name="connsiteY6" fmla="*/ 1189022 h 2387190"/>
              <a:gd name="connsiteX0" fmla="*/ 0 w 2711017"/>
              <a:gd name="connsiteY0" fmla="*/ 1189022 h 2368140"/>
              <a:gd name="connsiteX1" fmla="*/ 635659 w 2711017"/>
              <a:gd name="connsiteY1" fmla="*/ 0 h 2368140"/>
              <a:gd name="connsiteX2" fmla="*/ 2029638 w 2711017"/>
              <a:gd name="connsiteY2" fmla="*/ 9147 h 2368140"/>
              <a:gd name="connsiteX3" fmla="*/ 2711017 w 2711017"/>
              <a:gd name="connsiteY3" fmla="*/ 1207310 h 2368140"/>
              <a:gd name="connsiteX4" fmla="*/ 2036750 w 2711017"/>
              <a:gd name="connsiteY4" fmla="*/ 2368140 h 2368140"/>
              <a:gd name="connsiteX5" fmla="*/ 798473 w 2711017"/>
              <a:gd name="connsiteY5" fmla="*/ 2133118 h 2368140"/>
              <a:gd name="connsiteX6" fmla="*/ 0 w 2711017"/>
              <a:gd name="connsiteY6" fmla="*/ 1189022 h 2368140"/>
              <a:gd name="connsiteX0" fmla="*/ 0 w 2711017"/>
              <a:gd name="connsiteY0" fmla="*/ 1189022 h 2374487"/>
              <a:gd name="connsiteX1" fmla="*/ 635659 w 2711017"/>
              <a:gd name="connsiteY1" fmla="*/ 0 h 2374487"/>
              <a:gd name="connsiteX2" fmla="*/ 2029638 w 2711017"/>
              <a:gd name="connsiteY2" fmla="*/ 9147 h 2374487"/>
              <a:gd name="connsiteX3" fmla="*/ 2711017 w 2711017"/>
              <a:gd name="connsiteY3" fmla="*/ 1207310 h 2374487"/>
              <a:gd name="connsiteX4" fmla="*/ 2036750 w 2711017"/>
              <a:gd name="connsiteY4" fmla="*/ 2368140 h 2374487"/>
              <a:gd name="connsiteX5" fmla="*/ 684173 w 2711017"/>
              <a:gd name="connsiteY5" fmla="*/ 2374487 h 2374487"/>
              <a:gd name="connsiteX6" fmla="*/ 0 w 2711017"/>
              <a:gd name="connsiteY6" fmla="*/ 1189022 h 2374487"/>
              <a:gd name="connsiteX0" fmla="*/ 0 w 2723717"/>
              <a:gd name="connsiteY0" fmla="*/ 1189022 h 2374487"/>
              <a:gd name="connsiteX1" fmla="*/ 635659 w 2723717"/>
              <a:gd name="connsiteY1" fmla="*/ 0 h 2374487"/>
              <a:gd name="connsiteX2" fmla="*/ 2029638 w 2723717"/>
              <a:gd name="connsiteY2" fmla="*/ 9147 h 2374487"/>
              <a:gd name="connsiteX3" fmla="*/ 2723717 w 2723717"/>
              <a:gd name="connsiteY3" fmla="*/ 1200958 h 2374487"/>
              <a:gd name="connsiteX4" fmla="*/ 2036750 w 2723717"/>
              <a:gd name="connsiteY4" fmla="*/ 2368140 h 2374487"/>
              <a:gd name="connsiteX5" fmla="*/ 684173 w 2723717"/>
              <a:gd name="connsiteY5" fmla="*/ 2374487 h 2374487"/>
              <a:gd name="connsiteX6" fmla="*/ 0 w 2723717"/>
              <a:gd name="connsiteY6" fmla="*/ 1189022 h 2374487"/>
              <a:gd name="connsiteX0" fmla="*/ 0 w 2723717"/>
              <a:gd name="connsiteY0" fmla="*/ 1179875 h 2365340"/>
              <a:gd name="connsiteX1" fmla="*/ 667409 w 2723717"/>
              <a:gd name="connsiteY1" fmla="*/ 130593 h 2365340"/>
              <a:gd name="connsiteX2" fmla="*/ 20296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5 h 2365340"/>
              <a:gd name="connsiteX0" fmla="*/ 0 w 2723717"/>
              <a:gd name="connsiteY0" fmla="*/ 1179875 h 2365340"/>
              <a:gd name="connsiteX1" fmla="*/ 673759 w 2723717"/>
              <a:gd name="connsiteY1" fmla="*/ 3557 h 2365340"/>
              <a:gd name="connsiteX2" fmla="*/ 20296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5 h 2365340"/>
              <a:gd name="connsiteX0" fmla="*/ 0 w 2723717"/>
              <a:gd name="connsiteY0" fmla="*/ 1176318 h 2361783"/>
              <a:gd name="connsiteX1" fmla="*/ 673759 w 2723717"/>
              <a:gd name="connsiteY1" fmla="*/ 0 h 2361783"/>
              <a:gd name="connsiteX2" fmla="*/ 1959788 w 2723717"/>
              <a:gd name="connsiteY2" fmla="*/ 244163 h 2361783"/>
              <a:gd name="connsiteX3" fmla="*/ 2723717 w 2723717"/>
              <a:gd name="connsiteY3" fmla="*/ 1188254 h 2361783"/>
              <a:gd name="connsiteX4" fmla="*/ 2036750 w 2723717"/>
              <a:gd name="connsiteY4" fmla="*/ 2355436 h 2361783"/>
              <a:gd name="connsiteX5" fmla="*/ 684173 w 2723717"/>
              <a:gd name="connsiteY5" fmla="*/ 2361783 h 2361783"/>
              <a:gd name="connsiteX6" fmla="*/ 0 w 2723717"/>
              <a:gd name="connsiteY6" fmla="*/ 1176318 h 2361783"/>
              <a:gd name="connsiteX0" fmla="*/ 0 w 2723717"/>
              <a:gd name="connsiteY0" fmla="*/ 1179875 h 2365340"/>
              <a:gd name="connsiteX1" fmla="*/ 673759 w 2723717"/>
              <a:gd name="connsiteY1" fmla="*/ 3557 h 2365340"/>
              <a:gd name="connsiteX2" fmla="*/ 20423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5 h 2365340"/>
              <a:gd name="connsiteX0" fmla="*/ 0 w 2457017"/>
              <a:gd name="connsiteY0" fmla="*/ 1186227 h 2365340"/>
              <a:gd name="connsiteX1" fmla="*/ 407059 w 2457017"/>
              <a:gd name="connsiteY1" fmla="*/ 3557 h 2365340"/>
              <a:gd name="connsiteX2" fmla="*/ 1775638 w 2457017"/>
              <a:gd name="connsiteY2" fmla="*/ 0 h 2365340"/>
              <a:gd name="connsiteX3" fmla="*/ 2457017 w 2457017"/>
              <a:gd name="connsiteY3" fmla="*/ 1191811 h 2365340"/>
              <a:gd name="connsiteX4" fmla="*/ 1770050 w 2457017"/>
              <a:gd name="connsiteY4" fmla="*/ 2358993 h 2365340"/>
              <a:gd name="connsiteX5" fmla="*/ 417473 w 2457017"/>
              <a:gd name="connsiteY5" fmla="*/ 2365340 h 2365340"/>
              <a:gd name="connsiteX6" fmla="*/ 0 w 2457017"/>
              <a:gd name="connsiteY6" fmla="*/ 1186227 h 2365340"/>
              <a:gd name="connsiteX0" fmla="*/ 0 w 2723717"/>
              <a:gd name="connsiteY0" fmla="*/ 1179876 h 2365340"/>
              <a:gd name="connsiteX1" fmla="*/ 673759 w 2723717"/>
              <a:gd name="connsiteY1" fmla="*/ 3557 h 2365340"/>
              <a:gd name="connsiteX2" fmla="*/ 20423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6 h 23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23717" h="2365340">
                <a:moveTo>
                  <a:pt x="0" y="1179876"/>
                </a:moveTo>
                <a:lnTo>
                  <a:pt x="673759" y="3557"/>
                </a:lnTo>
                <a:lnTo>
                  <a:pt x="2042338" y="0"/>
                </a:lnTo>
                <a:lnTo>
                  <a:pt x="2723717" y="1191811"/>
                </a:lnTo>
                <a:lnTo>
                  <a:pt x="2036750" y="2358993"/>
                </a:lnTo>
                <a:lnTo>
                  <a:pt x="684173" y="2365340"/>
                </a:lnTo>
                <a:lnTo>
                  <a:pt x="0" y="1179876"/>
                </a:lnTo>
                <a:close/>
              </a:path>
            </a:pathLst>
          </a:custGeom>
          <a:solidFill>
            <a:srgbClr val="ADC7D2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kern="0">
              <a:solidFill>
                <a:srgbClr val="244D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86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3096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4AAE731-51C2-1E42-91C4-7FEAB4036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2743200" cy="685800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9952507F-5269-DD44-B0B4-BE319763C9BE}"/>
              </a:ext>
            </a:extLst>
          </p:cNvPr>
          <p:cNvSpPr>
            <a:spLocks/>
          </p:cNvSpPr>
          <p:nvPr/>
        </p:nvSpPr>
        <p:spPr bwMode="auto">
          <a:xfrm>
            <a:off x="-461912" y="0"/>
            <a:ext cx="12653912" cy="6858000"/>
          </a:xfrm>
          <a:custGeom>
            <a:avLst/>
            <a:gdLst>
              <a:gd name="T0" fmla="*/ 1003 w 3986"/>
              <a:gd name="T1" fmla="*/ 0 h 2160"/>
              <a:gd name="T2" fmla="*/ 561 w 3986"/>
              <a:gd name="T3" fmla="*/ 1933 h 2160"/>
              <a:gd name="T4" fmla="*/ 368 w 3986"/>
              <a:gd name="T5" fmla="*/ 0 h 2160"/>
              <a:gd name="T6" fmla="*/ 277 w 3986"/>
              <a:gd name="T7" fmla="*/ 0 h 2160"/>
              <a:gd name="T8" fmla="*/ 146 w 3986"/>
              <a:gd name="T9" fmla="*/ 530 h 2160"/>
              <a:gd name="T10" fmla="*/ 146 w 3986"/>
              <a:gd name="T11" fmla="*/ 929 h 2160"/>
              <a:gd name="T12" fmla="*/ 507 w 3986"/>
              <a:gd name="T13" fmla="*/ 1903 h 2160"/>
              <a:gd name="T14" fmla="*/ 743 w 3986"/>
              <a:gd name="T15" fmla="*/ 2160 h 2160"/>
              <a:gd name="T16" fmla="*/ 3986 w 3986"/>
              <a:gd name="T17" fmla="*/ 2160 h 2160"/>
              <a:gd name="T18" fmla="*/ 3986 w 3986"/>
              <a:gd name="T19" fmla="*/ 0 h 2160"/>
              <a:gd name="T20" fmla="*/ 1003 w 3986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986" h="2160">
                <a:moveTo>
                  <a:pt x="1003" y="0"/>
                </a:moveTo>
                <a:cubicBezTo>
                  <a:pt x="0" y="904"/>
                  <a:pt x="561" y="1933"/>
                  <a:pt x="561" y="1933"/>
                </a:cubicBezTo>
                <a:cubicBezTo>
                  <a:pt x="48" y="1139"/>
                  <a:pt x="153" y="463"/>
                  <a:pt x="368" y="0"/>
                </a:cubicBezTo>
                <a:cubicBezTo>
                  <a:pt x="277" y="0"/>
                  <a:pt x="277" y="0"/>
                  <a:pt x="277" y="0"/>
                </a:cubicBezTo>
                <a:cubicBezTo>
                  <a:pt x="204" y="184"/>
                  <a:pt x="163" y="362"/>
                  <a:pt x="146" y="530"/>
                </a:cubicBezTo>
                <a:cubicBezTo>
                  <a:pt x="146" y="929"/>
                  <a:pt x="146" y="929"/>
                  <a:pt x="146" y="929"/>
                </a:cubicBezTo>
                <a:cubicBezTo>
                  <a:pt x="206" y="1513"/>
                  <a:pt x="507" y="1903"/>
                  <a:pt x="507" y="1903"/>
                </a:cubicBezTo>
                <a:cubicBezTo>
                  <a:pt x="585" y="1999"/>
                  <a:pt x="665" y="2085"/>
                  <a:pt x="743" y="2160"/>
                </a:cubicBezTo>
                <a:cubicBezTo>
                  <a:pt x="744" y="2160"/>
                  <a:pt x="3986" y="2160"/>
                  <a:pt x="3986" y="2160"/>
                </a:cubicBezTo>
                <a:cubicBezTo>
                  <a:pt x="3986" y="0"/>
                  <a:pt x="3986" y="0"/>
                  <a:pt x="3986" y="0"/>
                </a:cubicBezTo>
                <a:lnTo>
                  <a:pt x="100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1104144"/>
            <a:ext cx="9025378" cy="646331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422" y="2214710"/>
            <a:ext cx="9251621" cy="1623008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75FF1-5120-47F0-A064-4AC48485B051}" type="datetime1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INTERNAL NASA USE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5C972-C234-44D2-B040-6DD95830D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4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1464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4CA049A-1F39-B449-83F7-05D3EE34A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178FC00-62D8-E046-9751-ABF74CA246E8}"/>
              </a:ext>
            </a:extLst>
          </p:cNvPr>
          <p:cNvGrpSpPr/>
          <p:nvPr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0ACED15E-2780-DD44-A549-8B73F4F8C9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ACCEC"/>
                </a:gs>
                <a:gs pos="100000">
                  <a:srgbClr val="6BB7E0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551C759E-093F-2441-98A7-3DEC7BDE92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B1A23FC-AD1F-0748-AE5C-4B02400A34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FDCF2"/>
                </a:gs>
                <a:gs pos="85000">
                  <a:srgbClr val="52B3D9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9B2D7ED7-0329-0D42-A7F4-88B9D8096C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BBE337-6FE4-F74A-8847-969FD40E7926}"/>
              </a:ext>
            </a:extLst>
          </p:cNvPr>
          <p:cNvSpPr/>
          <p:nvPr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104144"/>
            <a:ext cx="10393680" cy="646331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271860"/>
            <a:ext cx="10619923" cy="1623008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2A4F1-2E66-40A2-AD65-CAE6506079B7}" type="datetime1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FOR INTERNAL NASA USE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05C972-C234-44D2-B040-6DD95830DD33}" type="slidenum">
              <a:rPr lang="en-US" smtClean="0"/>
              <a:t>‹#›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4AAE731-51C2-1E42-91C4-7FEAB403681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0" y="0"/>
            <a:ext cx="2743200" cy="6858000"/>
          </a:xfrm>
          <a:prstGeom prst="rect">
            <a:avLst/>
          </a:prstGeom>
        </p:spPr>
      </p:pic>
      <p:sp>
        <p:nvSpPr>
          <p:cNvPr id="20" name="Freeform 5">
            <a:extLst>
              <a:ext uri="{FF2B5EF4-FFF2-40B4-BE49-F238E27FC236}">
                <a16:creationId xmlns:a16="http://schemas.microsoft.com/office/drawing/2014/main" id="{9952507F-5269-DD44-B0B4-BE319763C9BE}"/>
              </a:ext>
            </a:extLst>
          </p:cNvPr>
          <p:cNvSpPr>
            <a:spLocks/>
          </p:cNvSpPr>
          <p:nvPr/>
        </p:nvSpPr>
        <p:spPr bwMode="auto">
          <a:xfrm>
            <a:off x="-461912" y="0"/>
            <a:ext cx="12653912" cy="6858000"/>
          </a:xfrm>
          <a:custGeom>
            <a:avLst/>
            <a:gdLst>
              <a:gd name="T0" fmla="*/ 1003 w 3986"/>
              <a:gd name="T1" fmla="*/ 0 h 2160"/>
              <a:gd name="T2" fmla="*/ 561 w 3986"/>
              <a:gd name="T3" fmla="*/ 1933 h 2160"/>
              <a:gd name="T4" fmla="*/ 368 w 3986"/>
              <a:gd name="T5" fmla="*/ 0 h 2160"/>
              <a:gd name="T6" fmla="*/ 277 w 3986"/>
              <a:gd name="T7" fmla="*/ 0 h 2160"/>
              <a:gd name="T8" fmla="*/ 146 w 3986"/>
              <a:gd name="T9" fmla="*/ 530 h 2160"/>
              <a:gd name="T10" fmla="*/ 146 w 3986"/>
              <a:gd name="T11" fmla="*/ 929 h 2160"/>
              <a:gd name="T12" fmla="*/ 507 w 3986"/>
              <a:gd name="T13" fmla="*/ 1903 h 2160"/>
              <a:gd name="T14" fmla="*/ 743 w 3986"/>
              <a:gd name="T15" fmla="*/ 2160 h 2160"/>
              <a:gd name="T16" fmla="*/ 3986 w 3986"/>
              <a:gd name="T17" fmla="*/ 2160 h 2160"/>
              <a:gd name="T18" fmla="*/ 3986 w 3986"/>
              <a:gd name="T19" fmla="*/ 0 h 2160"/>
              <a:gd name="T20" fmla="*/ 1003 w 3986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986" h="2160">
                <a:moveTo>
                  <a:pt x="1003" y="0"/>
                </a:moveTo>
                <a:cubicBezTo>
                  <a:pt x="0" y="904"/>
                  <a:pt x="561" y="1933"/>
                  <a:pt x="561" y="1933"/>
                </a:cubicBezTo>
                <a:cubicBezTo>
                  <a:pt x="48" y="1139"/>
                  <a:pt x="153" y="463"/>
                  <a:pt x="368" y="0"/>
                </a:cubicBezTo>
                <a:cubicBezTo>
                  <a:pt x="277" y="0"/>
                  <a:pt x="277" y="0"/>
                  <a:pt x="277" y="0"/>
                </a:cubicBezTo>
                <a:cubicBezTo>
                  <a:pt x="204" y="184"/>
                  <a:pt x="163" y="362"/>
                  <a:pt x="146" y="530"/>
                </a:cubicBezTo>
                <a:cubicBezTo>
                  <a:pt x="146" y="929"/>
                  <a:pt x="146" y="929"/>
                  <a:pt x="146" y="929"/>
                </a:cubicBezTo>
                <a:cubicBezTo>
                  <a:pt x="206" y="1513"/>
                  <a:pt x="507" y="1903"/>
                  <a:pt x="507" y="1903"/>
                </a:cubicBezTo>
                <a:cubicBezTo>
                  <a:pt x="585" y="1999"/>
                  <a:pt x="665" y="2085"/>
                  <a:pt x="743" y="2160"/>
                </a:cubicBezTo>
                <a:cubicBezTo>
                  <a:pt x="744" y="2160"/>
                  <a:pt x="3986" y="2160"/>
                  <a:pt x="3986" y="2160"/>
                </a:cubicBezTo>
                <a:cubicBezTo>
                  <a:pt x="3986" y="0"/>
                  <a:pt x="3986" y="0"/>
                  <a:pt x="3986" y="0"/>
                </a:cubicBezTo>
                <a:lnTo>
                  <a:pt x="100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0D87DC7-1551-F349-8842-BCE301173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99517CF-5B8D-5646-8AF1-5A33F4346008}"/>
              </a:ext>
            </a:extLst>
          </p:cNvPr>
          <p:cNvGrpSpPr/>
          <p:nvPr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CFD0EC2-327E-6248-8331-EADADAD065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ACCEC"/>
                </a:gs>
                <a:gs pos="100000">
                  <a:srgbClr val="6BB7E0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29791F60-12DF-FE49-9C37-5CBE91907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2B5B1FB2-0391-464B-B0D6-E733065A4E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FDCF2"/>
                </a:gs>
                <a:gs pos="85000">
                  <a:srgbClr val="52B3D9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72BDF50B-9975-0C4A-8D6D-C57B1B65DC62}"/>
              </a:ext>
            </a:extLst>
          </p:cNvPr>
          <p:cNvSpPr/>
          <p:nvPr/>
        </p:nvSpPr>
        <p:spPr>
          <a:xfrm>
            <a:off x="0" y="-397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AD4C97-D30B-CF46-9FB9-5664E65B44C6}"/>
              </a:ext>
            </a:extLst>
          </p:cNvPr>
          <p:cNvSpPr/>
          <p:nvPr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985" y="838200"/>
            <a:ext cx="6169058" cy="1200329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200" y="2214710"/>
            <a:ext cx="6169057" cy="1623008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DA145-985D-4EDB-A1B1-44E4946D9506}" type="datetime1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FOR INTERNAL NASA USE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05C972-C234-44D2-B040-6DD95830DD33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E17EC8-09E2-424C-BB85-D04BFAC3207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rgbClr val="C7A16D"/>
              </a:gs>
              <a:gs pos="73000">
                <a:srgbClr val="5C7A8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B6E981B-1C2A-2242-ADE4-BC55A4F67B27}"/>
              </a:ext>
            </a:extLst>
          </p:cNvPr>
          <p:cNvGrpSpPr/>
          <p:nvPr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0C96509C-4E27-D849-8408-50EBD5C065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3D5EB"/>
                </a:gs>
                <a:gs pos="100000">
                  <a:srgbClr val="A1C7E2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6EC4A690-7495-B842-B699-9B4304CDC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A19DFF28-29A9-BB40-91D3-2FADDEDE51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7D9EB"/>
                </a:gs>
                <a:gs pos="85000">
                  <a:srgbClr val="9BC2D8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F32B1BB1-8F47-DC4D-B3AA-284B213F78E0}"/>
              </a:ext>
            </a:extLst>
          </p:cNvPr>
          <p:cNvSpPr/>
          <p:nvPr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3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3408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4484423-2438-B046-81CE-D29BA04C3355}"/>
              </a:ext>
            </a:extLst>
          </p:cNvPr>
          <p:cNvSpPr/>
          <p:nvPr/>
        </p:nvSpPr>
        <p:spPr>
          <a:xfrm>
            <a:off x="0" y="-19393"/>
            <a:ext cx="12192000" cy="6887665"/>
          </a:xfrm>
          <a:prstGeom prst="rect">
            <a:avLst/>
          </a:prstGeom>
          <a:gradFill flip="none" rotWithShape="1">
            <a:gsLst>
              <a:gs pos="91000">
                <a:srgbClr val="C3873A"/>
              </a:gs>
              <a:gs pos="25000">
                <a:srgbClr val="255B7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78FC00-62D8-E046-9751-ABF74CA246E8}"/>
              </a:ext>
            </a:extLst>
          </p:cNvPr>
          <p:cNvGrpSpPr/>
          <p:nvPr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0ACED15E-2780-DD44-A549-8B73F4F8C9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ACCEC"/>
                </a:gs>
                <a:gs pos="100000">
                  <a:srgbClr val="6BB7E0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551C759E-093F-2441-98A7-3DEC7BDE92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B1A23FC-AD1F-0748-AE5C-4B02400A34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FDCF2"/>
                </a:gs>
                <a:gs pos="85000">
                  <a:srgbClr val="52B3D9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0BBE337-6FE4-F74A-8847-969FD40E7926}"/>
              </a:ext>
            </a:extLst>
          </p:cNvPr>
          <p:cNvSpPr/>
          <p:nvPr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104144"/>
            <a:ext cx="10393680" cy="646331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271860"/>
            <a:ext cx="10619923" cy="1623008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76A5B-EAEC-46CE-A7E2-91B1405BCF6D}" type="datetime1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FOR INTERNAL NASA USE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DA10E9-5C67-4148-864B-F3F3C56C3A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rgbClr val="C7A16D"/>
              </a:gs>
              <a:gs pos="73000">
                <a:srgbClr val="5C7A8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8366573-8E41-884C-9A46-968B69E936A7}"/>
              </a:ext>
            </a:extLst>
          </p:cNvPr>
          <p:cNvGrpSpPr/>
          <p:nvPr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3E06820-AF45-8447-870A-93CC24EA81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3D5EB"/>
                </a:gs>
                <a:gs pos="100000">
                  <a:srgbClr val="A1C7E2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6CB6D904-E209-9448-B66C-46D6E4395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0091EB8C-663B-8A41-BB64-1DECFB769A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7D9EB"/>
                </a:gs>
                <a:gs pos="85000">
                  <a:srgbClr val="9BC2D8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1CD0F9D4-562D-0246-864A-D56E121E5335}"/>
              </a:ext>
            </a:extLst>
          </p:cNvPr>
          <p:cNvSpPr/>
          <p:nvPr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3CAB31C-B3F2-436C-B21F-2E5566EF63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rgbClr val="C7A16D"/>
              </a:gs>
              <a:gs pos="73000">
                <a:srgbClr val="5C7A8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BABAB02-9EE6-4026-9B04-385F81453DA0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F087887A-6C38-4DD9-B972-1B35B3A295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3D5EB"/>
                </a:gs>
                <a:gs pos="100000">
                  <a:srgbClr val="A1C7E2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49C7D80D-DEA8-4B6F-84F9-B0E3A3E2C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B1F0F7A4-2D28-4ADC-BAA2-169BFBF70E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7D9EB"/>
                </a:gs>
                <a:gs pos="85000">
                  <a:srgbClr val="9BC2D8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1E4183F2-0314-413D-9146-E1DDB749753D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61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37B998-9718-4843-A842-5D6256680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9E70AEB-97F5-0F48-9A3F-D180606A03F2}"/>
              </a:ext>
            </a:extLst>
          </p:cNvPr>
          <p:cNvSpPr/>
          <p:nvPr/>
        </p:nvSpPr>
        <p:spPr>
          <a:xfrm>
            <a:off x="0" y="2463616"/>
            <a:ext cx="12192000" cy="1713654"/>
          </a:xfrm>
          <a:prstGeom prst="rect">
            <a:avLst/>
          </a:prstGeom>
          <a:gradFill flip="none" rotWithShape="1">
            <a:gsLst>
              <a:gs pos="100000">
                <a:srgbClr val="BFE5FF">
                  <a:alpha val="37000"/>
                </a:srgbClr>
              </a:gs>
              <a:gs pos="85000">
                <a:srgbClr val="BFE5FF">
                  <a:alpha val="95000"/>
                </a:srgbClr>
              </a:gs>
              <a:gs pos="53000">
                <a:srgbClr val="BFE5FF"/>
              </a:gs>
              <a:gs pos="14000">
                <a:srgbClr val="BFE5FF">
                  <a:alpha val="95000"/>
                </a:srgbClr>
              </a:gs>
              <a:gs pos="0">
                <a:srgbClr val="BFE5FF">
                  <a:alpha val="37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254000" sx="103000" sy="103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BE70F-03DA-4747-9669-09C46A6A9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016567"/>
            <a:ext cx="10515600" cy="646331"/>
          </a:xfrm>
        </p:spPr>
        <p:txBody>
          <a:bodyPr anchor="ctr">
            <a:spAutoFit/>
          </a:bodyPr>
          <a:lstStyle>
            <a:lvl1pPr algn="ctr"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2EFE-7EAA-2042-BFD5-33177FA6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CFC98-B95C-4DA9-9A29-E044AD6CB29C}" type="datetime1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1DCC9-6755-1C41-A923-BB12EA8B5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FOR INTERNAL NASA USE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B372-536E-3149-8638-387946DF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05C972-C234-44D2-B040-6DD95830DD3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37B998-9718-4843-A842-5D6256680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9E70AEB-97F5-0F48-9A3F-D180606A03F2}"/>
              </a:ext>
            </a:extLst>
          </p:cNvPr>
          <p:cNvSpPr/>
          <p:nvPr/>
        </p:nvSpPr>
        <p:spPr>
          <a:xfrm>
            <a:off x="0" y="2463616"/>
            <a:ext cx="12192000" cy="1713654"/>
          </a:xfrm>
          <a:prstGeom prst="rect">
            <a:avLst/>
          </a:prstGeom>
          <a:gradFill flip="none" rotWithShape="1">
            <a:gsLst>
              <a:gs pos="100000">
                <a:srgbClr val="BFE5FF">
                  <a:alpha val="37000"/>
                </a:srgbClr>
              </a:gs>
              <a:gs pos="85000">
                <a:srgbClr val="BFE5FF">
                  <a:alpha val="95000"/>
                </a:srgbClr>
              </a:gs>
              <a:gs pos="53000">
                <a:srgbClr val="BFE5FF"/>
              </a:gs>
              <a:gs pos="14000">
                <a:srgbClr val="BFE5FF">
                  <a:alpha val="95000"/>
                </a:srgbClr>
              </a:gs>
              <a:gs pos="0">
                <a:srgbClr val="BFE5FF">
                  <a:alpha val="37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254000" sx="103000" sy="103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5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590A7-7E54-2D41-9F43-B8FD4977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B96F-523A-0443-8C6F-8DFAF54D9E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88B55B-102D-3B40-B32B-5145CE1DA6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9206C-49AC-4040-9C5C-017EE760A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BBC7F953-AA56-4430-8324-E375988C6777}" type="datetime1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FB520F-4F16-3E49-A800-72C14F01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INTERNAL NASA USE ONLY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087BC7-6FAC-2245-9DB7-6747FA2B2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5C972-C234-44D2-B040-6DD95830D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00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0B653-13F7-2542-8EE2-E90933939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C621A-F72C-144B-A0BE-6B1E2CBE1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63F2F3-1511-2942-895C-679AA3AAF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7D5D2A-69A5-F545-A96E-9C6E34036D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C11A84-14CC-7441-BFAB-6E2358C05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DBE683-10D6-5E4C-A14B-401DDDE89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F7422F1F-658C-4683-A9AF-25FB977E9165}" type="datetime1">
              <a:rPr lang="en-US" smtClean="0"/>
              <a:t>5/9/2023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84E5D5-8292-8443-8912-01DF31037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INTERNAL NASA USE ONLY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4F0886-7F3E-C54F-B264-98655F014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5C972-C234-44D2-B040-6DD95830D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48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519EC-0943-2646-9830-3E9E4D8F0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7EA14850-1993-4DF9-B3EE-4EE633D5E5BA}" type="datetime1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INTERNAL NASA USE ONLY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5C972-C234-44D2-B040-6DD95830D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33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6E2216-3720-8E47-ABAB-D4DA0AD31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BCA2FC23-A7E7-4C41-A896-2FC936862009}" type="datetime1">
              <a:rPr lang="en-US" smtClean="0"/>
              <a:t>5/9/2023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149C90-3E7A-C84E-97A5-ACBD2680B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INTERNAL NASA USE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8D531E-1E27-6C49-9FDC-6C0DD877C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5C972-C234-44D2-B040-6DD95830DD3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E58B19-8640-F84B-8052-A3C0720F7F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23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88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image" Target="../media/image15.jpeg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1.xml"/><Relationship Id="rId18" Type="http://schemas.openxmlformats.org/officeDocument/2006/relationships/slideLayout" Target="../slideLayouts/slideLayout106.xml"/><Relationship Id="rId26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91.xml"/><Relationship Id="rId21" Type="http://schemas.openxmlformats.org/officeDocument/2006/relationships/slideLayout" Target="../slideLayouts/slideLayout109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5.xml"/><Relationship Id="rId25" Type="http://schemas.openxmlformats.org/officeDocument/2006/relationships/slideLayout" Target="../slideLayouts/slideLayout113.xml"/><Relationship Id="rId33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20" Type="http://schemas.openxmlformats.org/officeDocument/2006/relationships/slideLayout" Target="../slideLayouts/slideLayout108.xml"/><Relationship Id="rId29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24" Type="http://schemas.openxmlformats.org/officeDocument/2006/relationships/slideLayout" Target="../slideLayouts/slideLayout112.xml"/><Relationship Id="rId32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23" Type="http://schemas.openxmlformats.org/officeDocument/2006/relationships/slideLayout" Target="../slideLayouts/slideLayout111.xml"/><Relationship Id="rId28" Type="http://schemas.openxmlformats.org/officeDocument/2006/relationships/slideLayout" Target="../slideLayouts/slideLayout116.xml"/><Relationship Id="rId36" Type="http://schemas.openxmlformats.org/officeDocument/2006/relationships/image" Target="../media/image21.jpeg"/><Relationship Id="rId10" Type="http://schemas.openxmlformats.org/officeDocument/2006/relationships/slideLayout" Target="../slideLayouts/slideLayout98.xml"/><Relationship Id="rId19" Type="http://schemas.openxmlformats.org/officeDocument/2006/relationships/slideLayout" Target="../slideLayouts/slideLayout107.xml"/><Relationship Id="rId31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Relationship Id="rId22" Type="http://schemas.openxmlformats.org/officeDocument/2006/relationships/slideLayout" Target="../slideLayouts/slideLayout110.xml"/><Relationship Id="rId27" Type="http://schemas.openxmlformats.org/officeDocument/2006/relationships/slideLayout" Target="../slideLayouts/slideLayout115.xml"/><Relationship Id="rId30" Type="http://schemas.openxmlformats.org/officeDocument/2006/relationships/slideLayout" Target="../slideLayouts/slideLayout118.xml"/><Relationship Id="rId35" Type="http://schemas.openxmlformats.org/officeDocument/2006/relationships/image" Target="../media/image1.jpeg"/><Relationship Id="rId8" Type="http://schemas.openxmlformats.org/officeDocument/2006/relationships/slideLayout" Target="../slideLayouts/slideLayout9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4.xml"/><Relationship Id="rId21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24" Type="http://schemas.openxmlformats.org/officeDocument/2006/relationships/image" Target="../media/image15.jpeg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slideLayout" Target="../slideLayouts/slideLayout14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32.jpe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1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F2712A1-6345-C940-92B5-6F10D12A4BBD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0" y="0"/>
            <a:ext cx="5181600" cy="6858000"/>
          </a:xfrm>
          <a:prstGeom prst="rect">
            <a:avLst/>
          </a:prstGeom>
        </p:spPr>
      </p:pic>
      <p:sp>
        <p:nvSpPr>
          <p:cNvPr id="11" name="Freeform 9">
            <a:extLst>
              <a:ext uri="{FF2B5EF4-FFF2-40B4-BE49-F238E27FC236}">
                <a16:creationId xmlns:a16="http://schemas.microsoft.com/office/drawing/2014/main" id="{9844E079-3EBA-6146-BEF0-59FA495549B2}"/>
              </a:ext>
            </a:extLst>
          </p:cNvPr>
          <p:cNvSpPr>
            <a:spLocks/>
          </p:cNvSpPr>
          <p:nvPr userDrawn="1"/>
        </p:nvSpPr>
        <p:spPr bwMode="auto">
          <a:xfrm>
            <a:off x="-422655" y="541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solidFill>
            <a:srgbClr val="255B7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FB2F5AE2-CD99-9E44-865F-D56B4EE8256E}"/>
              </a:ext>
            </a:extLst>
          </p:cNvPr>
          <p:cNvSpPr>
            <a:spLocks/>
          </p:cNvSpPr>
          <p:nvPr userDrawn="1"/>
        </p:nvSpPr>
        <p:spPr bwMode="auto">
          <a:xfrm>
            <a:off x="1490927" y="2369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6A3198-B9B2-E544-8BCC-5966A77B581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901938" y="1104144"/>
            <a:ext cx="6816649" cy="6463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85391-15BF-3B46-8D6C-6D66A10CA21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4901939" y="2214710"/>
            <a:ext cx="6678104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12F1-512D-4A45-8158-704CFCF65D3B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348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1EBD71-4233-C14F-980D-3CAEF44976C6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AE939-C78E-1049-B462-9DFD518C34A5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78DD7-70A2-024C-B16F-25B6FC555592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27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4412" r:id="rId2"/>
    <p:sldLayoutId id="2147483680" r:id="rId3"/>
    <p:sldLayoutId id="2147483681" r:id="rId4"/>
    <p:sldLayoutId id="2147483682" r:id="rId5"/>
    <p:sldLayoutId id="2147484409" r:id="rId6"/>
    <p:sldLayoutId id="2147484411" r:id="rId7"/>
    <p:sldLayoutId id="2147484410" r:id="rId8"/>
    <p:sldLayoutId id="2147484310" r:id="rId9"/>
    <p:sldLayoutId id="2147484307" r:id="rId10"/>
    <p:sldLayoutId id="2147484308" r:id="rId11"/>
    <p:sldLayoutId id="2147484309" r:id="rId12"/>
    <p:sldLayoutId id="2147484311" r:id="rId13"/>
    <p:sldLayoutId id="2147484312" r:id="rId14"/>
    <p:sldLayoutId id="2147484313" r:id="rId15"/>
    <p:sldLayoutId id="2147484314" r:id="rId16"/>
    <p:sldLayoutId id="2147483676" r:id="rId17"/>
    <p:sldLayoutId id="2147484413" r:id="rId18"/>
    <p:sldLayoutId id="2147484353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rgbClr val="65CBF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638280-37F3-4D07-919B-C4C21CA77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7EA0B2-E296-4E4B-BDC7-24CF4E00E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CB9C4-D36D-4A9A-B6AB-4760EE4D7A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338A1-0DFE-4A9B-A1B6-10E2983EC77E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BCA1E-7A08-4FEF-9901-31F5DD4F52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7FF09-285F-4C96-B046-6A8A8AE76E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C67E4-0F47-45D9-8C35-F20787611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407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  <p:sldLayoutId id="21474843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F2712A1-6345-C940-92B5-6F10D12A4BBD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0" y="0"/>
            <a:ext cx="5181600" cy="6858000"/>
          </a:xfrm>
          <a:prstGeom prst="rect">
            <a:avLst/>
          </a:prstGeom>
        </p:spPr>
      </p:pic>
      <p:sp>
        <p:nvSpPr>
          <p:cNvPr id="11" name="Freeform 9">
            <a:extLst>
              <a:ext uri="{FF2B5EF4-FFF2-40B4-BE49-F238E27FC236}">
                <a16:creationId xmlns:a16="http://schemas.microsoft.com/office/drawing/2014/main" id="{9844E079-3EBA-6146-BEF0-59FA495549B2}"/>
              </a:ext>
            </a:extLst>
          </p:cNvPr>
          <p:cNvSpPr>
            <a:spLocks/>
          </p:cNvSpPr>
          <p:nvPr userDrawn="1"/>
        </p:nvSpPr>
        <p:spPr bwMode="auto">
          <a:xfrm>
            <a:off x="-422655" y="541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solidFill>
            <a:srgbClr val="255B7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FB2F5AE2-CD99-9E44-865F-D56B4EE8256E}"/>
              </a:ext>
            </a:extLst>
          </p:cNvPr>
          <p:cNvSpPr>
            <a:spLocks/>
          </p:cNvSpPr>
          <p:nvPr userDrawn="1"/>
        </p:nvSpPr>
        <p:spPr bwMode="auto">
          <a:xfrm>
            <a:off x="1490927" y="2369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6A3198-B9B2-E544-8BCC-5966A77B581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901938" y="1104144"/>
            <a:ext cx="6816649" cy="6463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85391-15BF-3B46-8D6C-6D66A10CA21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4901939" y="2214710"/>
            <a:ext cx="6678104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12F1-512D-4A45-8158-704CFCF65D3B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348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1EBD71-4233-C14F-980D-3CAEF44976C6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AE939-C78E-1049-B462-9DFD518C34A5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78DD7-70A2-024C-B16F-25B6FC555592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45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  <p:sldLayoutId id="2147484171" r:id="rId2"/>
    <p:sldLayoutId id="2147484172" r:id="rId3"/>
    <p:sldLayoutId id="2147484173" r:id="rId4"/>
    <p:sldLayoutId id="2147484174" r:id="rId5"/>
    <p:sldLayoutId id="2147484175" r:id="rId6"/>
    <p:sldLayoutId id="2147484177" r:id="rId7"/>
    <p:sldLayoutId id="2147484178" r:id="rId8"/>
    <p:sldLayoutId id="2147484179" r:id="rId9"/>
    <p:sldLayoutId id="2147484180" r:id="rId10"/>
    <p:sldLayoutId id="2147484117" r:id="rId11"/>
    <p:sldLayoutId id="2147484143" r:id="rId12"/>
    <p:sldLayoutId id="2147484123" r:id="rId13"/>
    <p:sldLayoutId id="2147484145" r:id="rId14"/>
    <p:sldLayoutId id="2147484146" r:id="rId15"/>
    <p:sldLayoutId id="2147484160" r:id="rId16"/>
    <p:sldLayoutId id="2147484147" r:id="rId17"/>
    <p:sldLayoutId id="2147484161" r:id="rId18"/>
    <p:sldLayoutId id="2147484162" r:id="rId19"/>
    <p:sldLayoutId id="2147484305" r:id="rId20"/>
    <p:sldLayoutId id="2147484163" r:id="rId21"/>
    <p:sldLayoutId id="2147484164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rgbClr val="65CBF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93608B-7E07-4BDF-B083-A2C55BE7C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FBAE8-ECBD-4E90-BF95-FBE40ACC3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8AFA7C-0081-494B-8F8B-8659FC5D53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0454A-74E5-4F6C-A1E7-DCBCCD842D42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8165D-6A4C-4BFD-AF97-686B68982C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07DDE-7E1C-4A9F-A61A-B13991879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0C57B-E35C-4510-BDED-FF649E72E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899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8" r:id="rId1"/>
    <p:sldLayoutId id="2147484339" r:id="rId2"/>
    <p:sldLayoutId id="2147484340" r:id="rId3"/>
    <p:sldLayoutId id="2147484341" r:id="rId4"/>
    <p:sldLayoutId id="2147484342" r:id="rId5"/>
    <p:sldLayoutId id="2147484343" r:id="rId6"/>
    <p:sldLayoutId id="2147484344" r:id="rId7"/>
    <p:sldLayoutId id="2147484345" r:id="rId8"/>
    <p:sldLayoutId id="2147484346" r:id="rId9"/>
    <p:sldLayoutId id="2147484347" r:id="rId10"/>
    <p:sldLayoutId id="2147484348" r:id="rId11"/>
    <p:sldLayoutId id="2147484349" r:id="rId12"/>
    <p:sldLayoutId id="2147484350" r:id="rId13"/>
    <p:sldLayoutId id="214748435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swimming&#10;&#10;Description automatically generated">
            <a:extLst>
              <a:ext uri="{FF2B5EF4-FFF2-40B4-BE49-F238E27FC236}">
                <a16:creationId xmlns:a16="http://schemas.microsoft.com/office/drawing/2014/main" id="{7C65E670-7AA8-7448-8601-7CB4374571CC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0"/>
            <a:ext cx="52705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0E765E3-B178-E84F-AD37-4FC7D0582EE7}"/>
              </a:ext>
            </a:extLst>
          </p:cNvPr>
          <p:cNvSpPr/>
          <p:nvPr userDrawn="1"/>
        </p:nvSpPr>
        <p:spPr>
          <a:xfrm>
            <a:off x="0" y="0"/>
            <a:ext cx="5185458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99F152BA-9517-8649-AE7E-28005BC6FA64}"/>
              </a:ext>
            </a:extLst>
          </p:cNvPr>
          <p:cNvSpPr>
            <a:spLocks/>
          </p:cNvSpPr>
          <p:nvPr userDrawn="1"/>
        </p:nvSpPr>
        <p:spPr bwMode="auto">
          <a:xfrm>
            <a:off x="-422655" y="541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gradFill>
            <a:gsLst>
              <a:gs pos="95000">
                <a:srgbClr val="D2EAE9"/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19059C4E-8798-F84D-999E-C8701CE583D9}"/>
              </a:ext>
            </a:extLst>
          </p:cNvPr>
          <p:cNvSpPr>
            <a:spLocks/>
          </p:cNvSpPr>
          <p:nvPr userDrawn="1"/>
        </p:nvSpPr>
        <p:spPr bwMode="auto">
          <a:xfrm>
            <a:off x="1490927" y="2369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87000">
                <a:srgbClr val="D2EAE9"/>
              </a:gs>
              <a:gs pos="80000">
                <a:srgbClr val="E7E6E9"/>
              </a:gs>
              <a:gs pos="65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6A3198-B9B2-E544-8BCC-5966A77B5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938" y="1104144"/>
            <a:ext cx="6816649" cy="6463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85391-15BF-3B46-8D6C-6D66A10CA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1939" y="2214710"/>
            <a:ext cx="6678104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12F1-512D-4A45-8158-704CFCF65D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81" y="64241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535A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9C25DB-D48A-D748-8626-04753F741DA7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AE939-C78E-1049-B462-9DFD518C34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416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535A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D36FBD5-8711-FF4C-80EC-9608CF61C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8167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535A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849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6" r:id="rId1"/>
    <p:sldLayoutId id="2147484317" r:id="rId2"/>
    <p:sldLayoutId id="2147484318" r:id="rId3"/>
    <p:sldLayoutId id="2147484319" r:id="rId4"/>
    <p:sldLayoutId id="2147484320" r:id="rId5"/>
    <p:sldLayoutId id="2147484321" r:id="rId6"/>
    <p:sldLayoutId id="2147484322" r:id="rId7"/>
    <p:sldLayoutId id="2147484323" r:id="rId8"/>
    <p:sldLayoutId id="2147484324" r:id="rId9"/>
    <p:sldLayoutId id="2147484325" r:id="rId10"/>
    <p:sldLayoutId id="2147484326" r:id="rId11"/>
    <p:sldLayoutId id="2147484327" r:id="rId12"/>
    <p:sldLayoutId id="2147484328" r:id="rId13"/>
    <p:sldLayoutId id="2147484329" r:id="rId14"/>
    <p:sldLayoutId id="2147484330" r:id="rId15"/>
    <p:sldLayoutId id="2147484331" r:id="rId16"/>
    <p:sldLayoutId id="2147484332" r:id="rId17"/>
    <p:sldLayoutId id="2147484333" r:id="rId18"/>
    <p:sldLayoutId id="2147484334" r:id="rId19"/>
    <p:sldLayoutId id="2147484335" r:id="rId20"/>
    <p:sldLayoutId id="2147484336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rgbClr val="535A6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rgbClr val="535A6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970607F-EC1F-2145-9FD3-42E83D41B61D}"/>
              </a:ext>
            </a:extLst>
          </p:cNvPr>
          <p:cNvPicPr>
            <a:picLocks noChangeAspect="1"/>
          </p:cNvPicPr>
          <p:nvPr/>
        </p:nvPicPr>
        <p:blipFill>
          <a:blip r:embed="rId35">
            <a:alphaModFix amt="60000"/>
          </a:blip>
          <a:stretch>
            <a:fillRect/>
          </a:stretch>
        </p:blipFill>
        <p:spPr>
          <a:xfrm>
            <a:off x="0" y="0"/>
            <a:ext cx="5181600" cy="6858000"/>
          </a:xfrm>
          <a:prstGeom prst="rect">
            <a:avLst/>
          </a:prstGeom>
        </p:spPr>
      </p:pic>
      <p:sp>
        <p:nvSpPr>
          <p:cNvPr id="14" name="Freeform 9">
            <a:extLst>
              <a:ext uri="{FF2B5EF4-FFF2-40B4-BE49-F238E27FC236}">
                <a16:creationId xmlns:a16="http://schemas.microsoft.com/office/drawing/2014/main" id="{C933AE0C-1EDE-D449-A351-7100D4F7E282}"/>
              </a:ext>
            </a:extLst>
          </p:cNvPr>
          <p:cNvSpPr>
            <a:spLocks/>
          </p:cNvSpPr>
          <p:nvPr/>
        </p:nvSpPr>
        <p:spPr bwMode="auto">
          <a:xfrm>
            <a:off x="-400554" y="-1287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gradFill>
            <a:gsLst>
              <a:gs pos="95000">
                <a:srgbClr val="91B4C8"/>
              </a:gs>
              <a:gs pos="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F211CE53-6617-F84F-8461-D49BCC6327EC}"/>
              </a:ext>
            </a:extLst>
          </p:cNvPr>
          <p:cNvSpPr>
            <a:spLocks/>
          </p:cNvSpPr>
          <p:nvPr/>
        </p:nvSpPr>
        <p:spPr bwMode="auto">
          <a:xfrm>
            <a:off x="1513028" y="541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85000">
                <a:srgbClr val="DBE8EE"/>
              </a:gs>
              <a:gs pos="80000">
                <a:srgbClr val="F2F7FA"/>
              </a:gs>
              <a:gs pos="65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6A3198-B9B2-E544-8BCC-5966A77B5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938" y="1104144"/>
            <a:ext cx="6816649" cy="6463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85391-15BF-3B46-8D6C-6D66A10CA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1939" y="2214710"/>
            <a:ext cx="6678104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12F1-512D-4A45-8158-704CFCF65D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8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18AF244-432E-4AF8-8604-D07CECE674C0}" type="datetime1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AE939-C78E-1049-B462-9DFD518C34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CD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FOR INTERNAL NASA USE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78DD7-70A2-024C-B16F-25B6FC555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BEE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805C972-C234-44D2-B040-6DD95830DD33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1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  <p:sldLayoutId id="2147483724" r:id="rId30"/>
    <p:sldLayoutId id="2147483691" r:id="rId31"/>
    <p:sldLayoutId id="2147483660" r:id="rId32"/>
    <p:sldLayoutId id="2147483662" r:id="rId3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swimming&#10;&#10;Description automatically generated">
            <a:extLst>
              <a:ext uri="{FF2B5EF4-FFF2-40B4-BE49-F238E27FC236}">
                <a16:creationId xmlns:a16="http://schemas.microsoft.com/office/drawing/2014/main" id="{7C65E670-7AA8-7448-8601-7CB4374571CC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0" y="0"/>
            <a:ext cx="52705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0E765E3-B178-E84F-AD37-4FC7D0582EE7}"/>
              </a:ext>
            </a:extLst>
          </p:cNvPr>
          <p:cNvSpPr/>
          <p:nvPr userDrawn="1"/>
        </p:nvSpPr>
        <p:spPr>
          <a:xfrm>
            <a:off x="0" y="0"/>
            <a:ext cx="5185458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99F152BA-9517-8649-AE7E-28005BC6FA64}"/>
              </a:ext>
            </a:extLst>
          </p:cNvPr>
          <p:cNvSpPr>
            <a:spLocks/>
          </p:cNvSpPr>
          <p:nvPr userDrawn="1"/>
        </p:nvSpPr>
        <p:spPr bwMode="auto">
          <a:xfrm>
            <a:off x="-422655" y="541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gradFill>
            <a:gsLst>
              <a:gs pos="95000">
                <a:srgbClr val="D2EAE9"/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19059C4E-8798-F84D-999E-C8701CE583D9}"/>
              </a:ext>
            </a:extLst>
          </p:cNvPr>
          <p:cNvSpPr>
            <a:spLocks/>
          </p:cNvSpPr>
          <p:nvPr userDrawn="1"/>
        </p:nvSpPr>
        <p:spPr bwMode="auto">
          <a:xfrm>
            <a:off x="1490927" y="2369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87000">
                <a:srgbClr val="D2EAE9"/>
              </a:gs>
              <a:gs pos="80000">
                <a:srgbClr val="E7E6E9"/>
              </a:gs>
              <a:gs pos="65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6A3198-B9B2-E544-8BCC-5966A77B5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938" y="1104144"/>
            <a:ext cx="6816649" cy="6463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85391-15BF-3B46-8D6C-6D66A10CA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1939" y="2214710"/>
            <a:ext cx="6678104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12F1-512D-4A45-8158-704CFCF65D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81" y="64241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535A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9C25DB-D48A-D748-8626-04753F741DA7}" type="datetime1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AE939-C78E-1049-B462-9DFD518C34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416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535A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D36FBD5-8711-FF4C-80EC-9608CF61C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8167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535A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4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4404" r:id="rId10"/>
    <p:sldLayoutId id="2147484000" r:id="rId11"/>
    <p:sldLayoutId id="2147484001" r:id="rId12"/>
    <p:sldLayoutId id="2147484009" r:id="rId13"/>
    <p:sldLayoutId id="2147484002" r:id="rId14"/>
    <p:sldLayoutId id="2147484003" r:id="rId15"/>
    <p:sldLayoutId id="2147484004" r:id="rId16"/>
    <p:sldLayoutId id="2147484025" r:id="rId17"/>
    <p:sldLayoutId id="2147484061" r:id="rId18"/>
    <p:sldLayoutId id="2147484079" r:id="rId19"/>
    <p:sldLayoutId id="2147484080" r:id="rId20"/>
    <p:sldLayoutId id="2147484097" r:id="rId21"/>
    <p:sldLayoutId id="2147484098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rgbClr val="535A6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rgbClr val="535A6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2F9C91-3894-064B-87E9-7001998A108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84BC3DC-8AA7-F241-8F6A-1A474C8B72EF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3000">
                <a:srgbClr val="244763"/>
              </a:gs>
              <a:gs pos="30000">
                <a:srgbClr val="244763"/>
              </a:gs>
              <a:gs pos="53000">
                <a:srgbClr val="244763">
                  <a:alpha val="85000"/>
                </a:srgbClr>
              </a:gs>
              <a:gs pos="82000">
                <a:srgbClr val="244763">
                  <a:alpha val="0"/>
                </a:srgbClr>
              </a:gs>
            </a:gsLst>
            <a:lin ang="3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256335-A6AC-9240-8C10-F67DAE84D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2DE9C0-8C33-8D4D-AD35-791829AF3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CCF7D7-D42B-9A4C-B678-0961549549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F3D6B-7512-DC4E-9AD6-900204DF0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331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5" r:id="rId1"/>
    <p:sldLayoutId id="2147484416" r:id="rId2"/>
    <p:sldLayoutId id="2147484417" r:id="rId3"/>
    <p:sldLayoutId id="2147484418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4.png"/><Relationship Id="rId5" Type="http://schemas.microsoft.com/office/2007/relationships/hdphoto" Target="../media/hdphoto2.wdp"/><Relationship Id="rId4" Type="http://schemas.openxmlformats.org/officeDocument/2006/relationships/image" Target="../media/image1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0.png"/><Relationship Id="rId4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26" Type="http://schemas.openxmlformats.org/officeDocument/2006/relationships/image" Target="../media/image70.png"/><Relationship Id="rId39" Type="http://schemas.openxmlformats.org/officeDocument/2006/relationships/image" Target="../media/image83.png"/><Relationship Id="rId21" Type="http://schemas.openxmlformats.org/officeDocument/2006/relationships/image" Target="../media/image65.png"/><Relationship Id="rId34" Type="http://schemas.openxmlformats.org/officeDocument/2006/relationships/image" Target="../media/image78.png"/><Relationship Id="rId42" Type="http://schemas.openxmlformats.org/officeDocument/2006/relationships/image" Target="../media/image86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29" Type="http://schemas.openxmlformats.org/officeDocument/2006/relationships/image" Target="../media/image73.png"/><Relationship Id="rId41" Type="http://schemas.openxmlformats.org/officeDocument/2006/relationships/image" Target="../media/image85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51.png"/><Relationship Id="rId11" Type="http://schemas.openxmlformats.org/officeDocument/2006/relationships/image" Target="../media/image7.png"/><Relationship Id="rId24" Type="http://schemas.openxmlformats.org/officeDocument/2006/relationships/image" Target="../media/image68.png"/><Relationship Id="rId32" Type="http://schemas.openxmlformats.org/officeDocument/2006/relationships/image" Target="../media/image76.png"/><Relationship Id="rId37" Type="http://schemas.openxmlformats.org/officeDocument/2006/relationships/image" Target="../media/image81.png"/><Relationship Id="rId40" Type="http://schemas.openxmlformats.org/officeDocument/2006/relationships/image" Target="../media/image84.png"/><Relationship Id="rId5" Type="http://schemas.openxmlformats.org/officeDocument/2006/relationships/image" Target="../media/image50.png"/><Relationship Id="rId15" Type="http://schemas.openxmlformats.org/officeDocument/2006/relationships/image" Target="../media/image59.png"/><Relationship Id="rId23" Type="http://schemas.openxmlformats.org/officeDocument/2006/relationships/image" Target="../media/image67.png"/><Relationship Id="rId28" Type="http://schemas.openxmlformats.org/officeDocument/2006/relationships/image" Target="../media/image72.png"/><Relationship Id="rId36" Type="http://schemas.openxmlformats.org/officeDocument/2006/relationships/image" Target="../media/image80.png"/><Relationship Id="rId10" Type="http://schemas.openxmlformats.org/officeDocument/2006/relationships/image" Target="../media/image55.png"/><Relationship Id="rId19" Type="http://schemas.openxmlformats.org/officeDocument/2006/relationships/image" Target="../media/image63.png"/><Relationship Id="rId31" Type="http://schemas.openxmlformats.org/officeDocument/2006/relationships/image" Target="../media/image7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8.png"/><Relationship Id="rId22" Type="http://schemas.openxmlformats.org/officeDocument/2006/relationships/image" Target="../media/image66.png"/><Relationship Id="rId27" Type="http://schemas.openxmlformats.org/officeDocument/2006/relationships/image" Target="../media/image71.png"/><Relationship Id="rId30" Type="http://schemas.openxmlformats.org/officeDocument/2006/relationships/image" Target="../media/image74.png"/><Relationship Id="rId35" Type="http://schemas.openxmlformats.org/officeDocument/2006/relationships/image" Target="../media/image79.png"/><Relationship Id="rId43" Type="http://schemas.openxmlformats.org/officeDocument/2006/relationships/image" Target="../media/image87.png"/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5" Type="http://schemas.openxmlformats.org/officeDocument/2006/relationships/image" Target="../media/image69.png"/><Relationship Id="rId33" Type="http://schemas.openxmlformats.org/officeDocument/2006/relationships/image" Target="../media/image77.png"/><Relationship Id="rId38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9.png"/><Relationship Id="rId7" Type="http://schemas.openxmlformats.org/officeDocument/2006/relationships/image" Target="../media/image102.emf"/><Relationship Id="rId12" Type="http://schemas.openxmlformats.org/officeDocument/2006/relationships/image" Target="../media/image10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emf"/><Relationship Id="rId10" Type="http://schemas.openxmlformats.org/officeDocument/2006/relationships/image" Target="../media/image105.jpeg"/><Relationship Id="rId4" Type="http://schemas.microsoft.com/office/2007/relationships/hdphoto" Target="../media/hdphoto1.wdp"/><Relationship Id="rId9" Type="http://schemas.openxmlformats.org/officeDocument/2006/relationships/image" Target="../media/image10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mountain, nature, black&#10;&#10;Description automatically generated">
            <a:extLst>
              <a:ext uri="{FF2B5EF4-FFF2-40B4-BE49-F238E27FC236}">
                <a16:creationId xmlns:a16="http://schemas.microsoft.com/office/drawing/2014/main" id="{CA01BD02-C3D7-4824-9DDE-803602E49C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011" r="12044" b="9762"/>
          <a:stretch/>
        </p:blipFill>
        <p:spPr>
          <a:xfrm>
            <a:off x="-34413" y="19587"/>
            <a:ext cx="12260825" cy="70382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0D240A-DDB0-47C4-AD92-7ABDC5FB7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2390" y="304799"/>
            <a:ext cx="2769575" cy="84042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AF1CEB0-951A-477C-818A-5D9EB7EB58A4}"/>
              </a:ext>
            </a:extLst>
          </p:cNvPr>
          <p:cNvGrpSpPr/>
          <p:nvPr/>
        </p:nvGrpSpPr>
        <p:grpSpPr>
          <a:xfrm>
            <a:off x="520348" y="-78658"/>
            <a:ext cx="4710413" cy="7038258"/>
            <a:chOff x="516442" y="-8842"/>
            <a:chExt cx="4621246" cy="6873373"/>
          </a:xfrm>
        </p:grpSpPr>
        <p:sp>
          <p:nvSpPr>
            <p:cNvPr id="4" name="Freeform 16">
              <a:extLst>
                <a:ext uri="{FF2B5EF4-FFF2-40B4-BE49-F238E27FC236}">
                  <a16:creationId xmlns:a16="http://schemas.microsoft.com/office/drawing/2014/main" id="{19A81101-D172-4A42-ACA3-97CDD8130D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84060" y="-8842"/>
              <a:ext cx="2653628" cy="6147482"/>
            </a:xfrm>
            <a:custGeom>
              <a:avLst/>
              <a:gdLst>
                <a:gd name="T0" fmla="*/ 101 w 834"/>
                <a:gd name="T1" fmla="*/ 1317 h 1936"/>
                <a:gd name="T2" fmla="*/ 393 w 834"/>
                <a:gd name="T3" fmla="*/ 1936 h 1936"/>
                <a:gd name="T4" fmla="*/ 238 w 834"/>
                <a:gd name="T5" fmla="*/ 1317 h 1936"/>
                <a:gd name="T6" fmla="*/ 101 w 834"/>
                <a:gd name="T7" fmla="*/ 1317 h 1936"/>
                <a:gd name="T8" fmla="*/ 271 w 834"/>
                <a:gd name="T9" fmla="*/ 919 h 1936"/>
                <a:gd name="T10" fmla="*/ 834 w 834"/>
                <a:gd name="T11" fmla="*/ 3 h 1936"/>
                <a:gd name="T12" fmla="*/ 201 w 834"/>
                <a:gd name="T13" fmla="*/ 0 h 1936"/>
                <a:gd name="T14" fmla="*/ 27 w 834"/>
                <a:gd name="T15" fmla="*/ 919 h 1936"/>
                <a:gd name="T16" fmla="*/ 271 w 834"/>
                <a:gd name="T17" fmla="*/ 919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4" h="1936">
                  <a:moveTo>
                    <a:pt x="101" y="1317"/>
                  </a:moveTo>
                  <a:cubicBezTo>
                    <a:pt x="159" y="1513"/>
                    <a:pt x="253" y="1720"/>
                    <a:pt x="393" y="1936"/>
                  </a:cubicBezTo>
                  <a:cubicBezTo>
                    <a:pt x="393" y="1936"/>
                    <a:pt x="254" y="1683"/>
                    <a:pt x="238" y="1317"/>
                  </a:cubicBezTo>
                  <a:lnTo>
                    <a:pt x="101" y="1317"/>
                  </a:lnTo>
                  <a:close/>
                  <a:moveTo>
                    <a:pt x="271" y="919"/>
                  </a:moveTo>
                  <a:cubicBezTo>
                    <a:pt x="335" y="629"/>
                    <a:pt x="495" y="309"/>
                    <a:pt x="834" y="3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84" y="249"/>
                    <a:pt x="0" y="561"/>
                    <a:pt x="27" y="919"/>
                  </a:cubicBezTo>
                  <a:lnTo>
                    <a:pt x="271" y="919"/>
                  </a:lnTo>
                  <a:close/>
                </a:path>
              </a:pathLst>
            </a:custGeom>
            <a:gradFill>
              <a:gsLst>
                <a:gs pos="0">
                  <a:srgbClr val="8ACCEC"/>
                </a:gs>
                <a:gs pos="98000">
                  <a:srgbClr val="6DB8E3"/>
                </a:gs>
              </a:gsLst>
              <a:lin ang="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17">
              <a:extLst>
                <a:ext uri="{FF2B5EF4-FFF2-40B4-BE49-F238E27FC236}">
                  <a16:creationId xmlns:a16="http://schemas.microsoft.com/office/drawing/2014/main" id="{ACFA2B72-BF11-48AB-903B-E1C1FE7F6B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55" y="4814485"/>
              <a:ext cx="909359" cy="2047388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18">
              <a:extLst>
                <a:ext uri="{FF2B5EF4-FFF2-40B4-BE49-F238E27FC236}">
                  <a16:creationId xmlns:a16="http://schemas.microsoft.com/office/drawing/2014/main" id="{95241410-033D-41A9-8363-4312FED00B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6442" y="1794"/>
              <a:ext cx="3799633" cy="6862737"/>
            </a:xfrm>
            <a:custGeom>
              <a:avLst/>
              <a:gdLst>
                <a:gd name="T0" fmla="*/ 17 w 1195"/>
                <a:gd name="T1" fmla="*/ 1314 h 2162"/>
                <a:gd name="T2" fmla="*/ 363 w 1195"/>
                <a:gd name="T3" fmla="*/ 2161 h 2162"/>
                <a:gd name="T4" fmla="*/ 1195 w 1195"/>
                <a:gd name="T5" fmla="*/ 2161 h 2162"/>
                <a:gd name="T6" fmla="*/ 957 w 1195"/>
                <a:gd name="T7" fmla="*/ 1903 h 2162"/>
                <a:gd name="T8" fmla="*/ 673 w 1195"/>
                <a:gd name="T9" fmla="*/ 1314 h 2162"/>
                <a:gd name="T10" fmla="*/ 17 w 1195"/>
                <a:gd name="T11" fmla="*/ 1314 h 2162"/>
                <a:gd name="T12" fmla="*/ 595 w 1195"/>
                <a:gd name="T13" fmla="*/ 916 h 2162"/>
                <a:gd name="T14" fmla="*/ 727 w 1195"/>
                <a:gd name="T15" fmla="*/ 0 h 2162"/>
                <a:gd name="T16" fmla="*/ 277 w 1195"/>
                <a:gd name="T17" fmla="*/ 0 h 2162"/>
                <a:gd name="T18" fmla="*/ 128 w 1195"/>
                <a:gd name="T19" fmla="*/ 299 h 2162"/>
                <a:gd name="T20" fmla="*/ 0 w 1195"/>
                <a:gd name="T21" fmla="*/ 916 h 2162"/>
                <a:gd name="T22" fmla="*/ 595 w 1195"/>
                <a:gd name="T23" fmla="*/ 916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5" h="2162">
                  <a:moveTo>
                    <a:pt x="17" y="1314"/>
                  </a:moveTo>
                  <a:cubicBezTo>
                    <a:pt x="55" y="1581"/>
                    <a:pt x="154" y="1875"/>
                    <a:pt x="363" y="2161"/>
                  </a:cubicBezTo>
                  <a:cubicBezTo>
                    <a:pt x="364" y="2162"/>
                    <a:pt x="1195" y="2161"/>
                    <a:pt x="1195" y="2161"/>
                  </a:cubicBezTo>
                  <a:cubicBezTo>
                    <a:pt x="1115" y="2085"/>
                    <a:pt x="1036" y="2000"/>
                    <a:pt x="957" y="1903"/>
                  </a:cubicBezTo>
                  <a:cubicBezTo>
                    <a:pt x="957" y="1903"/>
                    <a:pt x="783" y="1678"/>
                    <a:pt x="673" y="1314"/>
                  </a:cubicBezTo>
                  <a:lnTo>
                    <a:pt x="17" y="1314"/>
                  </a:lnTo>
                  <a:close/>
                  <a:moveTo>
                    <a:pt x="595" y="916"/>
                  </a:moveTo>
                  <a:cubicBezTo>
                    <a:pt x="569" y="645"/>
                    <a:pt x="595" y="334"/>
                    <a:pt x="727" y="0"/>
                  </a:cubicBezTo>
                  <a:cubicBezTo>
                    <a:pt x="277" y="0"/>
                    <a:pt x="277" y="0"/>
                    <a:pt x="277" y="0"/>
                  </a:cubicBezTo>
                  <a:cubicBezTo>
                    <a:pt x="222" y="94"/>
                    <a:pt x="175" y="190"/>
                    <a:pt x="128" y="299"/>
                  </a:cubicBezTo>
                  <a:cubicBezTo>
                    <a:pt x="128" y="299"/>
                    <a:pt x="20" y="551"/>
                    <a:pt x="0" y="916"/>
                  </a:cubicBezTo>
                  <a:lnTo>
                    <a:pt x="595" y="916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307BC4E-F18A-4A76-9BF0-122265B71B41}"/>
              </a:ext>
            </a:extLst>
          </p:cNvPr>
          <p:cNvGrpSpPr/>
          <p:nvPr/>
        </p:nvGrpSpPr>
        <p:grpSpPr>
          <a:xfrm>
            <a:off x="537287" y="3187693"/>
            <a:ext cx="5746788" cy="702502"/>
            <a:chOff x="537287" y="3187693"/>
            <a:chExt cx="5746788" cy="70250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CAA96BD-F7BC-4E08-A0EA-18104EC7B03D}"/>
                </a:ext>
              </a:extLst>
            </p:cNvPr>
            <p:cNvGrpSpPr/>
            <p:nvPr userDrawn="1"/>
          </p:nvGrpSpPr>
          <p:grpSpPr>
            <a:xfrm>
              <a:off x="537287" y="3187693"/>
              <a:ext cx="3254923" cy="702502"/>
              <a:chOff x="339725" y="371475"/>
              <a:chExt cx="2647951" cy="571500"/>
            </a:xfrm>
            <a:solidFill>
              <a:srgbClr val="33CDFF"/>
            </a:solidFill>
          </p:grpSpPr>
          <p:sp>
            <p:nvSpPr>
              <p:cNvPr id="15" name="Freeform 55">
                <a:extLst>
                  <a:ext uri="{FF2B5EF4-FFF2-40B4-BE49-F238E27FC236}">
                    <a16:creationId xmlns:a16="http://schemas.microsoft.com/office/drawing/2014/main" id="{687988EA-C43D-4C0C-A879-BF3AD78C52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725" y="417513"/>
                <a:ext cx="265113" cy="487363"/>
              </a:xfrm>
              <a:custGeom>
                <a:avLst/>
                <a:gdLst>
                  <a:gd name="T0" fmla="*/ 0 w 167"/>
                  <a:gd name="T1" fmla="*/ 0 h 307"/>
                  <a:gd name="T2" fmla="*/ 167 w 167"/>
                  <a:gd name="T3" fmla="*/ 0 h 307"/>
                  <a:gd name="T4" fmla="*/ 167 w 167"/>
                  <a:gd name="T5" fmla="*/ 31 h 307"/>
                  <a:gd name="T6" fmla="*/ 33 w 167"/>
                  <a:gd name="T7" fmla="*/ 31 h 307"/>
                  <a:gd name="T8" fmla="*/ 33 w 167"/>
                  <a:gd name="T9" fmla="*/ 137 h 307"/>
                  <a:gd name="T10" fmla="*/ 165 w 167"/>
                  <a:gd name="T11" fmla="*/ 137 h 307"/>
                  <a:gd name="T12" fmla="*/ 165 w 167"/>
                  <a:gd name="T13" fmla="*/ 168 h 307"/>
                  <a:gd name="T14" fmla="*/ 33 w 167"/>
                  <a:gd name="T15" fmla="*/ 168 h 307"/>
                  <a:gd name="T16" fmla="*/ 33 w 167"/>
                  <a:gd name="T17" fmla="*/ 276 h 307"/>
                  <a:gd name="T18" fmla="*/ 167 w 167"/>
                  <a:gd name="T19" fmla="*/ 276 h 307"/>
                  <a:gd name="T20" fmla="*/ 167 w 167"/>
                  <a:gd name="T21" fmla="*/ 307 h 307"/>
                  <a:gd name="T22" fmla="*/ 0 w 167"/>
                  <a:gd name="T23" fmla="*/ 307 h 307"/>
                  <a:gd name="T24" fmla="*/ 0 w 167"/>
                  <a:gd name="T25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7" h="307">
                    <a:moveTo>
                      <a:pt x="0" y="0"/>
                    </a:moveTo>
                    <a:lnTo>
                      <a:pt x="167" y="0"/>
                    </a:lnTo>
                    <a:lnTo>
                      <a:pt x="167" y="31"/>
                    </a:lnTo>
                    <a:lnTo>
                      <a:pt x="33" y="31"/>
                    </a:lnTo>
                    <a:lnTo>
                      <a:pt x="33" y="137"/>
                    </a:lnTo>
                    <a:lnTo>
                      <a:pt x="165" y="137"/>
                    </a:lnTo>
                    <a:lnTo>
                      <a:pt x="165" y="168"/>
                    </a:lnTo>
                    <a:lnTo>
                      <a:pt x="33" y="168"/>
                    </a:lnTo>
                    <a:lnTo>
                      <a:pt x="33" y="276"/>
                    </a:lnTo>
                    <a:lnTo>
                      <a:pt x="167" y="276"/>
                    </a:lnTo>
                    <a:lnTo>
                      <a:pt x="167" y="307"/>
                    </a:lnTo>
                    <a:lnTo>
                      <a:pt x="0" y="3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 56">
                <a:extLst>
                  <a:ext uri="{FF2B5EF4-FFF2-40B4-BE49-F238E27FC236}">
                    <a16:creationId xmlns:a16="http://schemas.microsoft.com/office/drawing/2014/main" id="{FA6A78B5-7EE7-43E4-9E92-5CCB319EFD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050" y="417513"/>
                <a:ext cx="393700" cy="487363"/>
              </a:xfrm>
              <a:custGeom>
                <a:avLst/>
                <a:gdLst>
                  <a:gd name="T0" fmla="*/ 104 w 248"/>
                  <a:gd name="T1" fmla="*/ 149 h 307"/>
                  <a:gd name="T2" fmla="*/ 7 w 248"/>
                  <a:gd name="T3" fmla="*/ 0 h 307"/>
                  <a:gd name="T4" fmla="*/ 45 w 248"/>
                  <a:gd name="T5" fmla="*/ 0 h 307"/>
                  <a:gd name="T6" fmla="*/ 123 w 248"/>
                  <a:gd name="T7" fmla="*/ 122 h 307"/>
                  <a:gd name="T8" fmla="*/ 200 w 248"/>
                  <a:gd name="T9" fmla="*/ 0 h 307"/>
                  <a:gd name="T10" fmla="*/ 238 w 248"/>
                  <a:gd name="T11" fmla="*/ 0 h 307"/>
                  <a:gd name="T12" fmla="*/ 141 w 248"/>
                  <a:gd name="T13" fmla="*/ 149 h 307"/>
                  <a:gd name="T14" fmla="*/ 248 w 248"/>
                  <a:gd name="T15" fmla="*/ 307 h 307"/>
                  <a:gd name="T16" fmla="*/ 208 w 248"/>
                  <a:gd name="T17" fmla="*/ 307 h 307"/>
                  <a:gd name="T18" fmla="*/ 123 w 248"/>
                  <a:gd name="T19" fmla="*/ 175 h 307"/>
                  <a:gd name="T20" fmla="*/ 38 w 248"/>
                  <a:gd name="T21" fmla="*/ 307 h 307"/>
                  <a:gd name="T22" fmla="*/ 0 w 248"/>
                  <a:gd name="T23" fmla="*/ 307 h 307"/>
                  <a:gd name="T24" fmla="*/ 104 w 248"/>
                  <a:gd name="T25" fmla="*/ 149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8" h="307">
                    <a:moveTo>
                      <a:pt x="104" y="149"/>
                    </a:moveTo>
                    <a:lnTo>
                      <a:pt x="7" y="0"/>
                    </a:lnTo>
                    <a:lnTo>
                      <a:pt x="45" y="0"/>
                    </a:lnTo>
                    <a:lnTo>
                      <a:pt x="123" y="122"/>
                    </a:lnTo>
                    <a:lnTo>
                      <a:pt x="200" y="0"/>
                    </a:lnTo>
                    <a:lnTo>
                      <a:pt x="238" y="0"/>
                    </a:lnTo>
                    <a:lnTo>
                      <a:pt x="141" y="149"/>
                    </a:lnTo>
                    <a:lnTo>
                      <a:pt x="248" y="307"/>
                    </a:lnTo>
                    <a:lnTo>
                      <a:pt x="208" y="307"/>
                    </a:lnTo>
                    <a:lnTo>
                      <a:pt x="123" y="175"/>
                    </a:lnTo>
                    <a:lnTo>
                      <a:pt x="38" y="307"/>
                    </a:lnTo>
                    <a:lnTo>
                      <a:pt x="0" y="307"/>
                    </a:lnTo>
                    <a:lnTo>
                      <a:pt x="104" y="1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57">
                <a:extLst>
                  <a:ext uri="{FF2B5EF4-FFF2-40B4-BE49-F238E27FC236}">
                    <a16:creationId xmlns:a16="http://schemas.microsoft.com/office/drawing/2014/main" id="{D4A2A574-8935-40D5-B4B5-C431DF012D4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03313" y="417513"/>
                <a:ext cx="307975" cy="487363"/>
              </a:xfrm>
              <a:custGeom>
                <a:avLst/>
                <a:gdLst>
                  <a:gd name="T0" fmla="*/ 34 w 82"/>
                  <a:gd name="T1" fmla="*/ 0 h 128"/>
                  <a:gd name="T2" fmla="*/ 68 w 82"/>
                  <a:gd name="T3" fmla="*/ 8 h 128"/>
                  <a:gd name="T4" fmla="*/ 82 w 82"/>
                  <a:gd name="T5" fmla="*/ 39 h 128"/>
                  <a:gd name="T6" fmla="*/ 69 w 82"/>
                  <a:gd name="T7" fmla="*/ 69 h 128"/>
                  <a:gd name="T8" fmla="*/ 35 w 82"/>
                  <a:gd name="T9" fmla="*/ 78 h 128"/>
                  <a:gd name="T10" fmla="*/ 14 w 82"/>
                  <a:gd name="T11" fmla="*/ 78 h 128"/>
                  <a:gd name="T12" fmla="*/ 14 w 82"/>
                  <a:gd name="T13" fmla="*/ 128 h 128"/>
                  <a:gd name="T14" fmla="*/ 0 w 82"/>
                  <a:gd name="T15" fmla="*/ 128 h 128"/>
                  <a:gd name="T16" fmla="*/ 0 w 82"/>
                  <a:gd name="T17" fmla="*/ 0 h 128"/>
                  <a:gd name="T18" fmla="*/ 34 w 82"/>
                  <a:gd name="T19" fmla="*/ 0 h 128"/>
                  <a:gd name="T20" fmla="*/ 14 w 82"/>
                  <a:gd name="T21" fmla="*/ 65 h 128"/>
                  <a:gd name="T22" fmla="*/ 35 w 82"/>
                  <a:gd name="T23" fmla="*/ 65 h 128"/>
                  <a:gd name="T24" fmla="*/ 59 w 82"/>
                  <a:gd name="T25" fmla="*/ 60 h 128"/>
                  <a:gd name="T26" fmla="*/ 68 w 82"/>
                  <a:gd name="T27" fmla="*/ 39 h 128"/>
                  <a:gd name="T28" fmla="*/ 58 w 82"/>
                  <a:gd name="T29" fmla="*/ 18 h 128"/>
                  <a:gd name="T30" fmla="*/ 34 w 82"/>
                  <a:gd name="T31" fmla="*/ 13 h 128"/>
                  <a:gd name="T32" fmla="*/ 14 w 82"/>
                  <a:gd name="T33" fmla="*/ 13 h 128"/>
                  <a:gd name="T34" fmla="*/ 14 w 82"/>
                  <a:gd name="T35" fmla="*/ 65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2" h="128">
                    <a:moveTo>
                      <a:pt x="34" y="0"/>
                    </a:moveTo>
                    <a:cubicBezTo>
                      <a:pt x="52" y="0"/>
                      <a:pt x="60" y="2"/>
                      <a:pt x="68" y="8"/>
                    </a:cubicBezTo>
                    <a:cubicBezTo>
                      <a:pt x="77" y="15"/>
                      <a:pt x="82" y="27"/>
                      <a:pt x="82" y="39"/>
                    </a:cubicBezTo>
                    <a:cubicBezTo>
                      <a:pt x="82" y="51"/>
                      <a:pt x="77" y="63"/>
                      <a:pt x="69" y="69"/>
                    </a:cubicBezTo>
                    <a:cubicBezTo>
                      <a:pt x="60" y="76"/>
                      <a:pt x="52" y="78"/>
                      <a:pt x="35" y="78"/>
                    </a:cubicBezTo>
                    <a:cubicBezTo>
                      <a:pt x="14" y="78"/>
                      <a:pt x="14" y="78"/>
                      <a:pt x="14" y="78"/>
                    </a:cubicBezTo>
                    <a:cubicBezTo>
                      <a:pt x="14" y="128"/>
                      <a:pt x="14" y="128"/>
                      <a:pt x="14" y="128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4" y="0"/>
                    </a:lnTo>
                    <a:close/>
                    <a:moveTo>
                      <a:pt x="14" y="65"/>
                    </a:moveTo>
                    <a:cubicBezTo>
                      <a:pt x="35" y="65"/>
                      <a:pt x="35" y="65"/>
                      <a:pt x="35" y="65"/>
                    </a:cubicBezTo>
                    <a:cubicBezTo>
                      <a:pt x="46" y="65"/>
                      <a:pt x="52" y="64"/>
                      <a:pt x="59" y="60"/>
                    </a:cubicBezTo>
                    <a:cubicBezTo>
                      <a:pt x="64" y="56"/>
                      <a:pt x="68" y="48"/>
                      <a:pt x="68" y="39"/>
                    </a:cubicBezTo>
                    <a:cubicBezTo>
                      <a:pt x="68" y="30"/>
                      <a:pt x="64" y="22"/>
                      <a:pt x="58" y="18"/>
                    </a:cubicBezTo>
                    <a:cubicBezTo>
                      <a:pt x="52" y="14"/>
                      <a:pt x="45" y="13"/>
                      <a:pt x="34" y="13"/>
                    </a:cubicBezTo>
                    <a:cubicBezTo>
                      <a:pt x="14" y="13"/>
                      <a:pt x="14" y="13"/>
                      <a:pt x="14" y="13"/>
                    </a:cubicBezTo>
                    <a:lnTo>
                      <a:pt x="14" y="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 58">
                <a:extLst>
                  <a:ext uri="{FF2B5EF4-FFF2-40B4-BE49-F238E27FC236}">
                    <a16:creationId xmlns:a16="http://schemas.microsoft.com/office/drawing/2014/main" id="{DF3AA842-9676-4CB8-9978-DFB785F5AC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6850" y="417513"/>
                <a:ext cx="236538" cy="487363"/>
              </a:xfrm>
              <a:custGeom>
                <a:avLst/>
                <a:gdLst>
                  <a:gd name="T0" fmla="*/ 0 w 149"/>
                  <a:gd name="T1" fmla="*/ 0 h 307"/>
                  <a:gd name="T2" fmla="*/ 33 w 149"/>
                  <a:gd name="T3" fmla="*/ 0 h 307"/>
                  <a:gd name="T4" fmla="*/ 33 w 149"/>
                  <a:gd name="T5" fmla="*/ 276 h 307"/>
                  <a:gd name="T6" fmla="*/ 149 w 149"/>
                  <a:gd name="T7" fmla="*/ 276 h 307"/>
                  <a:gd name="T8" fmla="*/ 149 w 149"/>
                  <a:gd name="T9" fmla="*/ 307 h 307"/>
                  <a:gd name="T10" fmla="*/ 0 w 149"/>
                  <a:gd name="T11" fmla="*/ 307 h 307"/>
                  <a:gd name="T12" fmla="*/ 0 w 149"/>
                  <a:gd name="T13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9" h="307">
                    <a:moveTo>
                      <a:pt x="0" y="0"/>
                    </a:moveTo>
                    <a:lnTo>
                      <a:pt x="33" y="0"/>
                    </a:lnTo>
                    <a:lnTo>
                      <a:pt x="33" y="276"/>
                    </a:lnTo>
                    <a:lnTo>
                      <a:pt x="149" y="276"/>
                    </a:lnTo>
                    <a:lnTo>
                      <a:pt x="149" y="307"/>
                    </a:lnTo>
                    <a:lnTo>
                      <a:pt x="0" y="3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59">
                <a:extLst>
                  <a:ext uri="{FF2B5EF4-FFF2-40B4-BE49-F238E27FC236}">
                    <a16:creationId xmlns:a16="http://schemas.microsoft.com/office/drawing/2014/main" id="{563B805A-A634-4F67-9E7A-2EE68BC2A8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3150" y="417513"/>
                <a:ext cx="327025" cy="487363"/>
              </a:xfrm>
              <a:custGeom>
                <a:avLst/>
                <a:gdLst>
                  <a:gd name="T0" fmla="*/ 0 w 87"/>
                  <a:gd name="T1" fmla="*/ 0 h 128"/>
                  <a:gd name="T2" fmla="*/ 34 w 87"/>
                  <a:gd name="T3" fmla="*/ 0 h 128"/>
                  <a:gd name="T4" fmla="*/ 70 w 87"/>
                  <a:gd name="T5" fmla="*/ 7 h 128"/>
                  <a:gd name="T6" fmla="*/ 87 w 87"/>
                  <a:gd name="T7" fmla="*/ 41 h 128"/>
                  <a:gd name="T8" fmla="*/ 79 w 87"/>
                  <a:gd name="T9" fmla="*/ 66 h 128"/>
                  <a:gd name="T10" fmla="*/ 51 w 87"/>
                  <a:gd name="T11" fmla="*/ 80 h 128"/>
                  <a:gd name="T12" fmla="*/ 83 w 87"/>
                  <a:gd name="T13" fmla="*/ 128 h 128"/>
                  <a:gd name="T14" fmla="*/ 67 w 87"/>
                  <a:gd name="T15" fmla="*/ 128 h 128"/>
                  <a:gd name="T16" fmla="*/ 31 w 87"/>
                  <a:gd name="T17" fmla="*/ 72 h 128"/>
                  <a:gd name="T18" fmla="*/ 35 w 87"/>
                  <a:gd name="T19" fmla="*/ 72 h 128"/>
                  <a:gd name="T20" fmla="*/ 63 w 87"/>
                  <a:gd name="T21" fmla="*/ 66 h 128"/>
                  <a:gd name="T22" fmla="*/ 73 w 87"/>
                  <a:gd name="T23" fmla="*/ 42 h 128"/>
                  <a:gd name="T24" fmla="*/ 61 w 87"/>
                  <a:gd name="T25" fmla="*/ 17 h 128"/>
                  <a:gd name="T26" fmla="*/ 35 w 87"/>
                  <a:gd name="T27" fmla="*/ 13 h 128"/>
                  <a:gd name="T28" fmla="*/ 15 w 87"/>
                  <a:gd name="T29" fmla="*/ 13 h 128"/>
                  <a:gd name="T30" fmla="*/ 15 w 87"/>
                  <a:gd name="T31" fmla="*/ 128 h 128"/>
                  <a:gd name="T32" fmla="*/ 0 w 87"/>
                  <a:gd name="T33" fmla="*/ 128 h 128"/>
                  <a:gd name="T34" fmla="*/ 0 w 87"/>
                  <a:gd name="T35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7" h="128">
                    <a:moveTo>
                      <a:pt x="0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54" y="0"/>
                      <a:pt x="63" y="2"/>
                      <a:pt x="70" y="7"/>
                    </a:cubicBezTo>
                    <a:cubicBezTo>
                      <a:pt x="80" y="13"/>
                      <a:pt x="87" y="27"/>
                      <a:pt x="87" y="41"/>
                    </a:cubicBezTo>
                    <a:cubicBezTo>
                      <a:pt x="87" y="50"/>
                      <a:pt x="85" y="59"/>
                      <a:pt x="79" y="66"/>
                    </a:cubicBezTo>
                    <a:cubicBezTo>
                      <a:pt x="72" y="77"/>
                      <a:pt x="63" y="79"/>
                      <a:pt x="51" y="80"/>
                    </a:cubicBezTo>
                    <a:cubicBezTo>
                      <a:pt x="83" y="128"/>
                      <a:pt x="83" y="128"/>
                      <a:pt x="83" y="128"/>
                    </a:cubicBezTo>
                    <a:cubicBezTo>
                      <a:pt x="67" y="128"/>
                      <a:pt x="67" y="128"/>
                      <a:pt x="67" y="128"/>
                    </a:cubicBezTo>
                    <a:cubicBezTo>
                      <a:pt x="31" y="72"/>
                      <a:pt x="31" y="72"/>
                      <a:pt x="31" y="72"/>
                    </a:cubicBezTo>
                    <a:cubicBezTo>
                      <a:pt x="35" y="72"/>
                      <a:pt x="35" y="72"/>
                      <a:pt x="35" y="72"/>
                    </a:cubicBezTo>
                    <a:cubicBezTo>
                      <a:pt x="44" y="72"/>
                      <a:pt x="57" y="72"/>
                      <a:pt x="63" y="66"/>
                    </a:cubicBezTo>
                    <a:cubicBezTo>
                      <a:pt x="70" y="59"/>
                      <a:pt x="73" y="51"/>
                      <a:pt x="73" y="42"/>
                    </a:cubicBezTo>
                    <a:cubicBezTo>
                      <a:pt x="73" y="33"/>
                      <a:pt x="69" y="23"/>
                      <a:pt x="61" y="17"/>
                    </a:cubicBezTo>
                    <a:cubicBezTo>
                      <a:pt x="54" y="13"/>
                      <a:pt x="46" y="13"/>
                      <a:pt x="3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28"/>
                      <a:pt x="15" y="128"/>
                      <a:pt x="15" y="128"/>
                    </a:cubicBezTo>
                    <a:cubicBezTo>
                      <a:pt x="0" y="128"/>
                      <a:pt x="0" y="128"/>
                      <a:pt x="0" y="128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60">
                <a:extLst>
                  <a:ext uri="{FF2B5EF4-FFF2-40B4-BE49-F238E27FC236}">
                    <a16:creationId xmlns:a16="http://schemas.microsoft.com/office/drawing/2014/main" id="{FD9BB4AA-6DEC-40FB-90D9-EC44359AFC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2563" y="417513"/>
                <a:ext cx="265113" cy="487363"/>
              </a:xfrm>
              <a:custGeom>
                <a:avLst/>
                <a:gdLst>
                  <a:gd name="T0" fmla="*/ 0 w 167"/>
                  <a:gd name="T1" fmla="*/ 0 h 307"/>
                  <a:gd name="T2" fmla="*/ 167 w 167"/>
                  <a:gd name="T3" fmla="*/ 0 h 307"/>
                  <a:gd name="T4" fmla="*/ 167 w 167"/>
                  <a:gd name="T5" fmla="*/ 31 h 307"/>
                  <a:gd name="T6" fmla="*/ 35 w 167"/>
                  <a:gd name="T7" fmla="*/ 31 h 307"/>
                  <a:gd name="T8" fmla="*/ 35 w 167"/>
                  <a:gd name="T9" fmla="*/ 137 h 307"/>
                  <a:gd name="T10" fmla="*/ 167 w 167"/>
                  <a:gd name="T11" fmla="*/ 137 h 307"/>
                  <a:gd name="T12" fmla="*/ 167 w 167"/>
                  <a:gd name="T13" fmla="*/ 168 h 307"/>
                  <a:gd name="T14" fmla="*/ 35 w 167"/>
                  <a:gd name="T15" fmla="*/ 168 h 307"/>
                  <a:gd name="T16" fmla="*/ 35 w 167"/>
                  <a:gd name="T17" fmla="*/ 276 h 307"/>
                  <a:gd name="T18" fmla="*/ 167 w 167"/>
                  <a:gd name="T19" fmla="*/ 276 h 307"/>
                  <a:gd name="T20" fmla="*/ 167 w 167"/>
                  <a:gd name="T21" fmla="*/ 307 h 307"/>
                  <a:gd name="T22" fmla="*/ 0 w 167"/>
                  <a:gd name="T23" fmla="*/ 307 h 307"/>
                  <a:gd name="T24" fmla="*/ 0 w 167"/>
                  <a:gd name="T25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7" h="307">
                    <a:moveTo>
                      <a:pt x="0" y="0"/>
                    </a:moveTo>
                    <a:lnTo>
                      <a:pt x="167" y="0"/>
                    </a:lnTo>
                    <a:lnTo>
                      <a:pt x="167" y="31"/>
                    </a:lnTo>
                    <a:lnTo>
                      <a:pt x="35" y="31"/>
                    </a:lnTo>
                    <a:lnTo>
                      <a:pt x="35" y="137"/>
                    </a:lnTo>
                    <a:lnTo>
                      <a:pt x="167" y="137"/>
                    </a:lnTo>
                    <a:lnTo>
                      <a:pt x="167" y="168"/>
                    </a:lnTo>
                    <a:lnTo>
                      <a:pt x="35" y="168"/>
                    </a:lnTo>
                    <a:lnTo>
                      <a:pt x="35" y="276"/>
                    </a:lnTo>
                    <a:lnTo>
                      <a:pt x="167" y="276"/>
                    </a:lnTo>
                    <a:lnTo>
                      <a:pt x="167" y="307"/>
                    </a:lnTo>
                    <a:lnTo>
                      <a:pt x="0" y="3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61">
                <a:extLst>
                  <a:ext uri="{FF2B5EF4-FFF2-40B4-BE49-F238E27FC236}">
                    <a16:creationId xmlns:a16="http://schemas.microsoft.com/office/drawing/2014/main" id="{9A6CDE86-88BD-4929-BF53-72DE5EB303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8788" y="371475"/>
                <a:ext cx="561975" cy="571500"/>
              </a:xfrm>
              <a:custGeom>
                <a:avLst/>
                <a:gdLst>
                  <a:gd name="T0" fmla="*/ 75 w 150"/>
                  <a:gd name="T1" fmla="*/ 0 h 150"/>
                  <a:gd name="T2" fmla="*/ 71 w 150"/>
                  <a:gd name="T3" fmla="*/ 1 h 150"/>
                  <a:gd name="T4" fmla="*/ 134 w 150"/>
                  <a:gd name="T5" fmla="*/ 67 h 150"/>
                  <a:gd name="T6" fmla="*/ 68 w 150"/>
                  <a:gd name="T7" fmla="*/ 133 h 150"/>
                  <a:gd name="T8" fmla="*/ 1 w 150"/>
                  <a:gd name="T9" fmla="*/ 67 h 150"/>
                  <a:gd name="T10" fmla="*/ 1 w 150"/>
                  <a:gd name="T11" fmla="*/ 63 h 150"/>
                  <a:gd name="T12" fmla="*/ 0 w 150"/>
                  <a:gd name="T13" fmla="*/ 75 h 150"/>
                  <a:gd name="T14" fmla="*/ 75 w 150"/>
                  <a:gd name="T15" fmla="*/ 150 h 150"/>
                  <a:gd name="T16" fmla="*/ 150 w 150"/>
                  <a:gd name="T17" fmla="*/ 75 h 150"/>
                  <a:gd name="T18" fmla="*/ 75 w 150"/>
                  <a:gd name="T1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0" h="150">
                    <a:moveTo>
                      <a:pt x="75" y="0"/>
                    </a:moveTo>
                    <a:cubicBezTo>
                      <a:pt x="74" y="0"/>
                      <a:pt x="72" y="0"/>
                      <a:pt x="71" y="1"/>
                    </a:cubicBezTo>
                    <a:cubicBezTo>
                      <a:pt x="106" y="2"/>
                      <a:pt x="134" y="31"/>
                      <a:pt x="134" y="67"/>
                    </a:cubicBezTo>
                    <a:cubicBezTo>
                      <a:pt x="134" y="103"/>
                      <a:pt x="104" y="133"/>
                      <a:pt x="68" y="133"/>
                    </a:cubicBezTo>
                    <a:cubicBezTo>
                      <a:pt x="31" y="133"/>
                      <a:pt x="1" y="103"/>
                      <a:pt x="1" y="67"/>
                    </a:cubicBezTo>
                    <a:cubicBezTo>
                      <a:pt x="1" y="66"/>
                      <a:pt x="1" y="64"/>
                      <a:pt x="1" y="63"/>
                    </a:cubicBezTo>
                    <a:cubicBezTo>
                      <a:pt x="1" y="67"/>
                      <a:pt x="0" y="71"/>
                      <a:pt x="0" y="75"/>
                    </a:cubicBezTo>
                    <a:cubicBezTo>
                      <a:pt x="0" y="116"/>
                      <a:pt x="34" y="150"/>
                      <a:pt x="75" y="150"/>
                    </a:cubicBezTo>
                    <a:cubicBezTo>
                      <a:pt x="116" y="150"/>
                      <a:pt x="150" y="116"/>
                      <a:pt x="150" y="75"/>
                    </a:cubicBezTo>
                    <a:cubicBezTo>
                      <a:pt x="150" y="34"/>
                      <a:pt x="116" y="0"/>
                      <a:pt x="7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3699713-F711-49BF-A423-AD35F9BF817D}"/>
                </a:ext>
              </a:extLst>
            </p:cNvPr>
            <p:cNvGrpSpPr/>
            <p:nvPr userDrawn="1"/>
          </p:nvGrpSpPr>
          <p:grpSpPr>
            <a:xfrm>
              <a:off x="3974664" y="3232202"/>
              <a:ext cx="2309411" cy="613029"/>
              <a:chOff x="3138488" y="420688"/>
              <a:chExt cx="1824038" cy="484188"/>
            </a:xfrm>
            <a:solidFill>
              <a:schemeClr val="bg1"/>
            </a:solidFill>
          </p:grpSpPr>
          <p:sp>
            <p:nvSpPr>
              <p:cNvPr id="10" name="Freeform 50">
                <a:extLst>
                  <a:ext uri="{FF2B5EF4-FFF2-40B4-BE49-F238E27FC236}">
                    <a16:creationId xmlns:a16="http://schemas.microsoft.com/office/drawing/2014/main" id="{55209978-0703-44CA-86C4-F6C3A133D0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8488" y="420688"/>
                <a:ext cx="265113" cy="484188"/>
              </a:xfrm>
              <a:custGeom>
                <a:avLst/>
                <a:gdLst>
                  <a:gd name="T0" fmla="*/ 0 w 167"/>
                  <a:gd name="T1" fmla="*/ 0 h 305"/>
                  <a:gd name="T2" fmla="*/ 167 w 167"/>
                  <a:gd name="T3" fmla="*/ 0 h 305"/>
                  <a:gd name="T4" fmla="*/ 167 w 167"/>
                  <a:gd name="T5" fmla="*/ 29 h 305"/>
                  <a:gd name="T6" fmla="*/ 33 w 167"/>
                  <a:gd name="T7" fmla="*/ 29 h 305"/>
                  <a:gd name="T8" fmla="*/ 33 w 167"/>
                  <a:gd name="T9" fmla="*/ 137 h 305"/>
                  <a:gd name="T10" fmla="*/ 165 w 167"/>
                  <a:gd name="T11" fmla="*/ 137 h 305"/>
                  <a:gd name="T12" fmla="*/ 165 w 167"/>
                  <a:gd name="T13" fmla="*/ 166 h 305"/>
                  <a:gd name="T14" fmla="*/ 33 w 167"/>
                  <a:gd name="T15" fmla="*/ 166 h 305"/>
                  <a:gd name="T16" fmla="*/ 33 w 167"/>
                  <a:gd name="T17" fmla="*/ 276 h 305"/>
                  <a:gd name="T18" fmla="*/ 167 w 167"/>
                  <a:gd name="T19" fmla="*/ 276 h 305"/>
                  <a:gd name="T20" fmla="*/ 167 w 167"/>
                  <a:gd name="T21" fmla="*/ 305 h 305"/>
                  <a:gd name="T22" fmla="*/ 0 w 167"/>
                  <a:gd name="T23" fmla="*/ 305 h 305"/>
                  <a:gd name="T24" fmla="*/ 0 w 167"/>
                  <a:gd name="T25" fmla="*/ 0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7" h="305">
                    <a:moveTo>
                      <a:pt x="0" y="0"/>
                    </a:moveTo>
                    <a:lnTo>
                      <a:pt x="167" y="0"/>
                    </a:lnTo>
                    <a:lnTo>
                      <a:pt x="167" y="29"/>
                    </a:lnTo>
                    <a:lnTo>
                      <a:pt x="33" y="29"/>
                    </a:lnTo>
                    <a:lnTo>
                      <a:pt x="33" y="137"/>
                    </a:lnTo>
                    <a:lnTo>
                      <a:pt x="165" y="137"/>
                    </a:lnTo>
                    <a:lnTo>
                      <a:pt x="165" y="166"/>
                    </a:lnTo>
                    <a:lnTo>
                      <a:pt x="33" y="166"/>
                    </a:lnTo>
                    <a:lnTo>
                      <a:pt x="33" y="276"/>
                    </a:lnTo>
                    <a:lnTo>
                      <a:pt x="167" y="276"/>
                    </a:lnTo>
                    <a:lnTo>
                      <a:pt x="167" y="305"/>
                    </a:lnTo>
                    <a:lnTo>
                      <a:pt x="0" y="30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51">
                <a:extLst>
                  <a:ext uri="{FF2B5EF4-FFF2-40B4-BE49-F238E27FC236}">
                    <a16:creationId xmlns:a16="http://schemas.microsoft.com/office/drawing/2014/main" id="{C44844CC-C1CE-47A5-A863-0ED81DBB904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44875" y="420688"/>
                <a:ext cx="449263" cy="484188"/>
              </a:xfrm>
              <a:custGeom>
                <a:avLst/>
                <a:gdLst>
                  <a:gd name="T0" fmla="*/ 35 w 283"/>
                  <a:gd name="T1" fmla="*/ 305 h 305"/>
                  <a:gd name="T2" fmla="*/ 0 w 283"/>
                  <a:gd name="T3" fmla="*/ 305 h 305"/>
                  <a:gd name="T4" fmla="*/ 125 w 283"/>
                  <a:gd name="T5" fmla="*/ 0 h 305"/>
                  <a:gd name="T6" fmla="*/ 158 w 283"/>
                  <a:gd name="T7" fmla="*/ 0 h 305"/>
                  <a:gd name="T8" fmla="*/ 283 w 283"/>
                  <a:gd name="T9" fmla="*/ 305 h 305"/>
                  <a:gd name="T10" fmla="*/ 246 w 283"/>
                  <a:gd name="T11" fmla="*/ 305 h 305"/>
                  <a:gd name="T12" fmla="*/ 210 w 283"/>
                  <a:gd name="T13" fmla="*/ 219 h 305"/>
                  <a:gd name="T14" fmla="*/ 71 w 283"/>
                  <a:gd name="T15" fmla="*/ 219 h 305"/>
                  <a:gd name="T16" fmla="*/ 35 w 283"/>
                  <a:gd name="T17" fmla="*/ 305 h 305"/>
                  <a:gd name="T18" fmla="*/ 142 w 283"/>
                  <a:gd name="T19" fmla="*/ 39 h 305"/>
                  <a:gd name="T20" fmla="*/ 80 w 283"/>
                  <a:gd name="T21" fmla="*/ 192 h 305"/>
                  <a:gd name="T22" fmla="*/ 201 w 283"/>
                  <a:gd name="T23" fmla="*/ 192 h 305"/>
                  <a:gd name="T24" fmla="*/ 142 w 283"/>
                  <a:gd name="T25" fmla="*/ 39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3" h="305">
                    <a:moveTo>
                      <a:pt x="35" y="305"/>
                    </a:moveTo>
                    <a:lnTo>
                      <a:pt x="0" y="305"/>
                    </a:lnTo>
                    <a:lnTo>
                      <a:pt x="125" y="0"/>
                    </a:lnTo>
                    <a:lnTo>
                      <a:pt x="158" y="0"/>
                    </a:lnTo>
                    <a:lnTo>
                      <a:pt x="283" y="305"/>
                    </a:lnTo>
                    <a:lnTo>
                      <a:pt x="246" y="305"/>
                    </a:lnTo>
                    <a:lnTo>
                      <a:pt x="210" y="219"/>
                    </a:lnTo>
                    <a:lnTo>
                      <a:pt x="71" y="219"/>
                    </a:lnTo>
                    <a:lnTo>
                      <a:pt x="35" y="305"/>
                    </a:lnTo>
                    <a:close/>
                    <a:moveTo>
                      <a:pt x="142" y="39"/>
                    </a:moveTo>
                    <a:lnTo>
                      <a:pt x="80" y="192"/>
                    </a:lnTo>
                    <a:lnTo>
                      <a:pt x="201" y="192"/>
                    </a:lnTo>
                    <a:lnTo>
                      <a:pt x="142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52">
                <a:extLst>
                  <a:ext uri="{FF2B5EF4-FFF2-40B4-BE49-F238E27FC236}">
                    <a16:creationId xmlns:a16="http://schemas.microsoft.com/office/drawing/2014/main" id="{E6AB7F29-0E5D-45E2-990E-7932693B64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3350" y="420688"/>
                <a:ext cx="322263" cy="484188"/>
              </a:xfrm>
              <a:custGeom>
                <a:avLst/>
                <a:gdLst>
                  <a:gd name="T0" fmla="*/ 0 w 86"/>
                  <a:gd name="T1" fmla="*/ 0 h 127"/>
                  <a:gd name="T2" fmla="*/ 33 w 86"/>
                  <a:gd name="T3" fmla="*/ 0 h 127"/>
                  <a:gd name="T4" fmla="*/ 69 w 86"/>
                  <a:gd name="T5" fmla="*/ 6 h 127"/>
                  <a:gd name="T6" fmla="*/ 86 w 86"/>
                  <a:gd name="T7" fmla="*/ 40 h 127"/>
                  <a:gd name="T8" fmla="*/ 79 w 86"/>
                  <a:gd name="T9" fmla="*/ 65 h 127"/>
                  <a:gd name="T10" fmla="*/ 50 w 86"/>
                  <a:gd name="T11" fmla="*/ 79 h 127"/>
                  <a:gd name="T12" fmla="*/ 82 w 86"/>
                  <a:gd name="T13" fmla="*/ 127 h 127"/>
                  <a:gd name="T14" fmla="*/ 66 w 86"/>
                  <a:gd name="T15" fmla="*/ 127 h 127"/>
                  <a:gd name="T16" fmla="*/ 30 w 86"/>
                  <a:gd name="T17" fmla="*/ 72 h 127"/>
                  <a:gd name="T18" fmla="*/ 35 w 86"/>
                  <a:gd name="T19" fmla="*/ 72 h 127"/>
                  <a:gd name="T20" fmla="*/ 63 w 86"/>
                  <a:gd name="T21" fmla="*/ 65 h 127"/>
                  <a:gd name="T22" fmla="*/ 72 w 86"/>
                  <a:gd name="T23" fmla="*/ 42 h 127"/>
                  <a:gd name="T24" fmla="*/ 60 w 86"/>
                  <a:gd name="T25" fmla="*/ 17 h 127"/>
                  <a:gd name="T26" fmla="*/ 34 w 86"/>
                  <a:gd name="T27" fmla="*/ 12 h 127"/>
                  <a:gd name="T28" fmla="*/ 14 w 86"/>
                  <a:gd name="T29" fmla="*/ 12 h 127"/>
                  <a:gd name="T30" fmla="*/ 14 w 86"/>
                  <a:gd name="T31" fmla="*/ 127 h 127"/>
                  <a:gd name="T32" fmla="*/ 0 w 86"/>
                  <a:gd name="T33" fmla="*/ 127 h 127"/>
                  <a:gd name="T34" fmla="*/ 0 w 86"/>
                  <a:gd name="T35" fmla="*/ 0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6" h="127">
                    <a:moveTo>
                      <a:pt x="0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53" y="0"/>
                      <a:pt x="62" y="2"/>
                      <a:pt x="69" y="6"/>
                    </a:cubicBezTo>
                    <a:cubicBezTo>
                      <a:pt x="79" y="12"/>
                      <a:pt x="86" y="26"/>
                      <a:pt x="86" y="40"/>
                    </a:cubicBezTo>
                    <a:cubicBezTo>
                      <a:pt x="86" y="49"/>
                      <a:pt x="84" y="58"/>
                      <a:pt x="79" y="65"/>
                    </a:cubicBezTo>
                    <a:cubicBezTo>
                      <a:pt x="71" y="76"/>
                      <a:pt x="62" y="78"/>
                      <a:pt x="50" y="79"/>
                    </a:cubicBezTo>
                    <a:cubicBezTo>
                      <a:pt x="82" y="127"/>
                      <a:pt x="82" y="127"/>
                      <a:pt x="82" y="127"/>
                    </a:cubicBezTo>
                    <a:cubicBezTo>
                      <a:pt x="66" y="127"/>
                      <a:pt x="66" y="127"/>
                      <a:pt x="66" y="127"/>
                    </a:cubicBezTo>
                    <a:cubicBezTo>
                      <a:pt x="30" y="72"/>
                      <a:pt x="30" y="72"/>
                      <a:pt x="30" y="72"/>
                    </a:cubicBezTo>
                    <a:cubicBezTo>
                      <a:pt x="35" y="72"/>
                      <a:pt x="35" y="72"/>
                      <a:pt x="35" y="72"/>
                    </a:cubicBezTo>
                    <a:cubicBezTo>
                      <a:pt x="43" y="72"/>
                      <a:pt x="56" y="71"/>
                      <a:pt x="63" y="65"/>
                    </a:cubicBezTo>
                    <a:cubicBezTo>
                      <a:pt x="70" y="58"/>
                      <a:pt x="72" y="51"/>
                      <a:pt x="72" y="42"/>
                    </a:cubicBezTo>
                    <a:cubicBezTo>
                      <a:pt x="72" y="32"/>
                      <a:pt x="68" y="22"/>
                      <a:pt x="60" y="17"/>
                    </a:cubicBezTo>
                    <a:cubicBezTo>
                      <a:pt x="53" y="13"/>
                      <a:pt x="46" y="12"/>
                      <a:pt x="3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7"/>
                      <a:pt x="14" y="127"/>
                      <a:pt x="14" y="127"/>
                    </a:cubicBezTo>
                    <a:cubicBezTo>
                      <a:pt x="0" y="127"/>
                      <a:pt x="0" y="127"/>
                      <a:pt x="0" y="127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53">
                <a:extLst>
                  <a:ext uri="{FF2B5EF4-FFF2-40B4-BE49-F238E27FC236}">
                    <a16:creationId xmlns:a16="http://schemas.microsoft.com/office/drawing/2014/main" id="{260AE51A-3DD8-48A2-AE0A-DFEB33D6AF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4663" y="420688"/>
                <a:ext cx="287338" cy="484188"/>
              </a:xfrm>
              <a:custGeom>
                <a:avLst/>
                <a:gdLst>
                  <a:gd name="T0" fmla="*/ 73 w 181"/>
                  <a:gd name="T1" fmla="*/ 29 h 305"/>
                  <a:gd name="T2" fmla="*/ 0 w 181"/>
                  <a:gd name="T3" fmla="*/ 29 h 305"/>
                  <a:gd name="T4" fmla="*/ 0 w 181"/>
                  <a:gd name="T5" fmla="*/ 0 h 305"/>
                  <a:gd name="T6" fmla="*/ 181 w 181"/>
                  <a:gd name="T7" fmla="*/ 0 h 305"/>
                  <a:gd name="T8" fmla="*/ 181 w 181"/>
                  <a:gd name="T9" fmla="*/ 29 h 305"/>
                  <a:gd name="T10" fmla="*/ 106 w 181"/>
                  <a:gd name="T11" fmla="*/ 29 h 305"/>
                  <a:gd name="T12" fmla="*/ 106 w 181"/>
                  <a:gd name="T13" fmla="*/ 305 h 305"/>
                  <a:gd name="T14" fmla="*/ 73 w 181"/>
                  <a:gd name="T15" fmla="*/ 305 h 305"/>
                  <a:gd name="T16" fmla="*/ 73 w 181"/>
                  <a:gd name="T17" fmla="*/ 29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1" h="305">
                    <a:moveTo>
                      <a:pt x="73" y="29"/>
                    </a:moveTo>
                    <a:lnTo>
                      <a:pt x="0" y="29"/>
                    </a:lnTo>
                    <a:lnTo>
                      <a:pt x="0" y="0"/>
                    </a:lnTo>
                    <a:lnTo>
                      <a:pt x="181" y="0"/>
                    </a:lnTo>
                    <a:lnTo>
                      <a:pt x="181" y="29"/>
                    </a:lnTo>
                    <a:lnTo>
                      <a:pt x="106" y="29"/>
                    </a:lnTo>
                    <a:lnTo>
                      <a:pt x="106" y="305"/>
                    </a:lnTo>
                    <a:lnTo>
                      <a:pt x="73" y="305"/>
                    </a:lnTo>
                    <a:lnTo>
                      <a:pt x="73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 54">
                <a:extLst>
                  <a:ext uri="{FF2B5EF4-FFF2-40B4-BE49-F238E27FC236}">
                    <a16:creationId xmlns:a16="http://schemas.microsoft.com/office/drawing/2014/main" id="{838EAFBB-48D9-40E1-83AD-D8A73AF835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4388" y="420688"/>
                <a:ext cx="338138" cy="484188"/>
              </a:xfrm>
              <a:custGeom>
                <a:avLst/>
                <a:gdLst>
                  <a:gd name="T0" fmla="*/ 0 w 213"/>
                  <a:gd name="T1" fmla="*/ 305 h 305"/>
                  <a:gd name="T2" fmla="*/ 0 w 213"/>
                  <a:gd name="T3" fmla="*/ 0 h 305"/>
                  <a:gd name="T4" fmla="*/ 34 w 213"/>
                  <a:gd name="T5" fmla="*/ 0 h 305"/>
                  <a:gd name="T6" fmla="*/ 34 w 213"/>
                  <a:gd name="T7" fmla="*/ 135 h 305"/>
                  <a:gd name="T8" fmla="*/ 178 w 213"/>
                  <a:gd name="T9" fmla="*/ 135 h 305"/>
                  <a:gd name="T10" fmla="*/ 178 w 213"/>
                  <a:gd name="T11" fmla="*/ 0 h 305"/>
                  <a:gd name="T12" fmla="*/ 213 w 213"/>
                  <a:gd name="T13" fmla="*/ 0 h 305"/>
                  <a:gd name="T14" fmla="*/ 213 w 213"/>
                  <a:gd name="T15" fmla="*/ 305 h 305"/>
                  <a:gd name="T16" fmla="*/ 178 w 213"/>
                  <a:gd name="T17" fmla="*/ 305 h 305"/>
                  <a:gd name="T18" fmla="*/ 178 w 213"/>
                  <a:gd name="T19" fmla="*/ 166 h 305"/>
                  <a:gd name="T20" fmla="*/ 34 w 213"/>
                  <a:gd name="T21" fmla="*/ 166 h 305"/>
                  <a:gd name="T22" fmla="*/ 34 w 213"/>
                  <a:gd name="T23" fmla="*/ 305 h 305"/>
                  <a:gd name="T24" fmla="*/ 0 w 213"/>
                  <a:gd name="T25" fmla="*/ 305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3" h="305">
                    <a:moveTo>
                      <a:pt x="0" y="305"/>
                    </a:moveTo>
                    <a:lnTo>
                      <a:pt x="0" y="0"/>
                    </a:lnTo>
                    <a:lnTo>
                      <a:pt x="34" y="0"/>
                    </a:lnTo>
                    <a:lnTo>
                      <a:pt x="34" y="135"/>
                    </a:lnTo>
                    <a:lnTo>
                      <a:pt x="178" y="135"/>
                    </a:lnTo>
                    <a:lnTo>
                      <a:pt x="178" y="0"/>
                    </a:lnTo>
                    <a:lnTo>
                      <a:pt x="213" y="0"/>
                    </a:lnTo>
                    <a:lnTo>
                      <a:pt x="213" y="305"/>
                    </a:lnTo>
                    <a:lnTo>
                      <a:pt x="178" y="305"/>
                    </a:lnTo>
                    <a:lnTo>
                      <a:pt x="178" y="166"/>
                    </a:lnTo>
                    <a:lnTo>
                      <a:pt x="34" y="166"/>
                    </a:lnTo>
                    <a:lnTo>
                      <a:pt x="34" y="305"/>
                    </a:lnTo>
                    <a:lnTo>
                      <a:pt x="0" y="30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3" name="Subtitle 34">
            <a:extLst>
              <a:ext uri="{FF2B5EF4-FFF2-40B4-BE49-F238E27FC236}">
                <a16:creationId xmlns:a16="http://schemas.microsoft.com/office/drawing/2014/main" id="{390D3E56-8889-4A7A-B2B9-191A5F38F990}"/>
              </a:ext>
            </a:extLst>
          </p:cNvPr>
          <p:cNvSpPr txBox="1">
            <a:spLocks/>
          </p:cNvSpPr>
          <p:nvPr/>
        </p:nvSpPr>
        <p:spPr>
          <a:xfrm>
            <a:off x="3997550" y="4030333"/>
            <a:ext cx="6136300" cy="230832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b="1" dirty="0">
                <a:latin typeface="Arial"/>
                <a:cs typeface="Arial"/>
              </a:rPr>
              <a:t>Studying Carbon Cycle &amp; Ecosystems 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>
                <a:latin typeface="Arial"/>
                <a:cs typeface="Arial"/>
              </a:rPr>
              <a:t>Julie A. Robinson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, Ph.D.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>
                <a:latin typeface="Arial"/>
                <a:cs typeface="Arial"/>
              </a:rPr>
              <a:t>Deputy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Director, Earth Science Division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Science Mission Directorate, NASA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>
                <a:latin typeface="Arial"/>
                <a:cs typeface="Arial"/>
              </a:rPr>
              <a:t>May 10, 2023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432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911BAD3-0631-4C64-A181-B57FF03BA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910245"/>
            <a:ext cx="9025378" cy="1034129"/>
          </a:xfrm>
        </p:spPr>
        <p:txBody>
          <a:bodyPr/>
          <a:lstStyle/>
          <a:p>
            <a:r>
              <a:rPr lang="en-US" dirty="0"/>
              <a:t>NISAR: Trailblazer to ESO</a:t>
            </a:r>
            <a:br>
              <a:rPr lang="en-US" dirty="0"/>
            </a:br>
            <a:r>
              <a:rPr lang="en-US" sz="2800" i="1" dirty="0"/>
              <a:t>Not Just “What” We’re Doing, But “How” We’re Doing It</a:t>
            </a:r>
            <a:endParaRPr lang="en-US" i="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F7DE774-5D0E-4D7C-BAA8-1149CF692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6124" y="2214710"/>
            <a:ext cx="4266817" cy="3990836"/>
          </a:xfrm>
        </p:spPr>
        <p:txBody>
          <a:bodyPr/>
          <a:lstStyle/>
          <a:p>
            <a:r>
              <a:rPr lang="en-US" sz="2000" dirty="0"/>
              <a:t>NASA-Indian Space Research </a:t>
            </a:r>
            <a:r>
              <a:rPr lang="en-US" sz="2000" dirty="0" err="1"/>
              <a:t>Organisation</a:t>
            </a:r>
            <a:r>
              <a:rPr lang="en-US" sz="2000" dirty="0"/>
              <a:t> Synthetic Aperture Radar (NISAR)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First time this radar technology will be deployed in orbit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Open Source Science Principles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International Partnership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Launch Date NET October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66031-4FB1-43A9-A911-EA0814257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2AD559-EDDF-4D18-A047-2E3B044C3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2941" y="2214710"/>
            <a:ext cx="6264208" cy="352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6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B41C0E-B695-E942-85E3-26945B7A7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0DDD847-FC55-F941-8DA6-1BB2532625D7}"/>
              </a:ext>
            </a:extLst>
          </p:cNvPr>
          <p:cNvSpPr txBox="1"/>
          <p:nvPr/>
        </p:nvSpPr>
        <p:spPr>
          <a:xfrm>
            <a:off x="9557657" y="1580847"/>
            <a:ext cx="2242159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920"/>
              </a:lnSpc>
            </a:pPr>
            <a:r>
              <a:rPr lang="en-US" sz="1600">
                <a:solidFill>
                  <a:schemeClr val="bg1">
                    <a:lumMod val="9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Water and Energy in </a:t>
            </a:r>
            <a:br>
              <a:rPr lang="en-US" sz="1600">
                <a:solidFill>
                  <a:schemeClr val="bg1">
                    <a:lumMod val="9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1600">
                <a:solidFill>
                  <a:schemeClr val="bg1">
                    <a:lumMod val="9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 Atmosphere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4B7108-4FC6-CB40-99E2-E30D8A46EF36}"/>
              </a:ext>
            </a:extLst>
          </p:cNvPr>
          <p:cNvSpPr txBox="1"/>
          <p:nvPr/>
        </p:nvSpPr>
        <p:spPr>
          <a:xfrm>
            <a:off x="9568543" y="3519174"/>
            <a:ext cx="2242159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920"/>
              </a:lnSpc>
            </a:pPr>
            <a:r>
              <a:rPr lang="en-US" sz="1600">
                <a:solidFill>
                  <a:schemeClr val="bg1">
                    <a:lumMod val="9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Particles in the</a:t>
            </a:r>
          </a:p>
          <a:p>
            <a:pPr algn="r">
              <a:lnSpc>
                <a:spcPts val="1920"/>
              </a:lnSpc>
            </a:pPr>
            <a:r>
              <a:rPr lang="en-US" sz="1600">
                <a:solidFill>
                  <a:schemeClr val="bg1">
                    <a:lumMod val="9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Atmosphere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DD2884-3816-DC45-9961-1D510C9C7483}"/>
              </a:ext>
            </a:extLst>
          </p:cNvPr>
          <p:cNvSpPr txBox="1"/>
          <p:nvPr/>
        </p:nvSpPr>
        <p:spPr>
          <a:xfrm>
            <a:off x="9568543" y="5661777"/>
            <a:ext cx="2242159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920"/>
              </a:lnSpc>
            </a:pPr>
            <a:r>
              <a:rPr lang="en-US" sz="1600">
                <a:solidFill>
                  <a:schemeClr val="bg1">
                    <a:lumMod val="9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Large-scale Mass</a:t>
            </a:r>
          </a:p>
          <a:p>
            <a:pPr algn="r">
              <a:lnSpc>
                <a:spcPts val="1920"/>
              </a:lnSpc>
            </a:pPr>
            <a:r>
              <a:rPr lang="en-US" sz="1600">
                <a:solidFill>
                  <a:schemeClr val="bg1">
                    <a:lumMod val="9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Redistribution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73A4DEC-8459-1E4C-B38A-7BC62587C89F}"/>
              </a:ext>
            </a:extLst>
          </p:cNvPr>
          <p:cNvSpPr txBox="1"/>
          <p:nvPr/>
        </p:nvSpPr>
        <p:spPr>
          <a:xfrm>
            <a:off x="9122228" y="3075275"/>
            <a:ext cx="2721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>
                <a:solidFill>
                  <a:srgbClr val="B45F6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AEROSOLS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9781B7-7C27-CF4B-81CE-39D7048388A2}"/>
              </a:ext>
            </a:extLst>
          </p:cNvPr>
          <p:cNvSpPr txBox="1"/>
          <p:nvPr/>
        </p:nvSpPr>
        <p:spPr>
          <a:xfrm>
            <a:off x="9100457" y="821267"/>
            <a:ext cx="2721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>
                <a:solidFill>
                  <a:srgbClr val="37ADD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CLOUDS, CONVECTION</a:t>
            </a:r>
          </a:p>
          <a:p>
            <a:pPr algn="r"/>
            <a:r>
              <a:rPr lang="en-US" sz="2000" b="1">
                <a:solidFill>
                  <a:srgbClr val="37ADD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AND PRECIPITATION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BB049B-820B-4240-97EF-FBE77AACFE4E}"/>
              </a:ext>
            </a:extLst>
          </p:cNvPr>
          <p:cNvSpPr txBox="1"/>
          <p:nvPr/>
        </p:nvSpPr>
        <p:spPr>
          <a:xfrm>
            <a:off x="9111343" y="5225140"/>
            <a:ext cx="2721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>
                <a:solidFill>
                  <a:srgbClr val="CA7F3C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MASS CHANGE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5EFAD7-0BEE-3245-B2BA-45EDDCAD204D}"/>
              </a:ext>
            </a:extLst>
          </p:cNvPr>
          <p:cNvSpPr txBox="1"/>
          <p:nvPr/>
        </p:nvSpPr>
        <p:spPr>
          <a:xfrm>
            <a:off x="359228" y="3080534"/>
            <a:ext cx="2721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18A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SURFACE BIOLOGY</a:t>
            </a:r>
          </a:p>
          <a:p>
            <a:r>
              <a:rPr lang="en-US" sz="2000" b="1">
                <a:solidFill>
                  <a:srgbClr val="18A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AND GEOLOGY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A7B7021-480E-B44B-BBFE-37C714739E0B}"/>
              </a:ext>
            </a:extLst>
          </p:cNvPr>
          <p:cNvSpPr txBox="1"/>
          <p:nvPr/>
        </p:nvSpPr>
        <p:spPr>
          <a:xfrm>
            <a:off x="370114" y="5223934"/>
            <a:ext cx="2917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6B96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SURFACE DEFORMATION</a:t>
            </a:r>
          </a:p>
          <a:p>
            <a:r>
              <a:rPr lang="en-US" sz="2000" b="1">
                <a:solidFill>
                  <a:srgbClr val="C6B96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AND CHANGE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ED30F36-D7D6-B748-A956-554378A8A8D1}"/>
              </a:ext>
            </a:extLst>
          </p:cNvPr>
          <p:cNvSpPr txBox="1"/>
          <p:nvPr/>
        </p:nvSpPr>
        <p:spPr>
          <a:xfrm>
            <a:off x="359229" y="3841322"/>
            <a:ext cx="2242159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20"/>
              </a:lnSpc>
            </a:pPr>
            <a:r>
              <a:rPr lang="en-US" sz="1600">
                <a:solidFill>
                  <a:schemeClr val="bg1">
                    <a:lumMod val="9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Earth Surface &amp; Ecosystems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E59F291-6891-EF42-BAE7-C5DF7168327D}"/>
              </a:ext>
            </a:extLst>
          </p:cNvPr>
          <p:cNvSpPr txBox="1"/>
          <p:nvPr/>
        </p:nvSpPr>
        <p:spPr>
          <a:xfrm>
            <a:off x="381000" y="5983517"/>
            <a:ext cx="2242159" cy="33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20"/>
              </a:lnSpc>
            </a:pPr>
            <a:r>
              <a:rPr lang="en-US" sz="1600">
                <a:solidFill>
                  <a:schemeClr val="bg1">
                    <a:lumMod val="9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Earth Surface Dynamics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C85CAA-76D6-0A41-98EB-3A31CC3F5B8C}"/>
              </a:ext>
            </a:extLst>
          </p:cNvPr>
          <p:cNvCxnSpPr>
            <a:cxnSpLocks/>
          </p:cNvCxnSpPr>
          <p:nvPr/>
        </p:nvCxnSpPr>
        <p:spPr>
          <a:xfrm>
            <a:off x="465827" y="1772727"/>
            <a:ext cx="192369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FD13823-C9B1-044A-AF42-C50E9934D0E7}"/>
              </a:ext>
            </a:extLst>
          </p:cNvPr>
          <p:cNvSpPr txBox="1"/>
          <p:nvPr/>
        </p:nvSpPr>
        <p:spPr>
          <a:xfrm>
            <a:off x="362309" y="1798608"/>
            <a:ext cx="2199736" cy="594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INTERCONNECTED</a:t>
            </a:r>
          </a:p>
          <a:p>
            <a:r>
              <a:rPr lang="en-US" sz="163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 MISSIONS</a:t>
            </a:r>
          </a:p>
        </p:txBody>
      </p:sp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4472C90-5966-7545-83F1-657364181D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59" y="413089"/>
            <a:ext cx="1927451" cy="113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8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041AC71E-6ADA-7B4D-9018-1397B32E8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3336" y="358025"/>
            <a:ext cx="1585644" cy="930464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509AAAD8-83EF-CC46-BCAD-5E346FAA7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103366"/>
            <a:ext cx="2496274" cy="578735"/>
          </a:xfrm>
        </p:spPr>
        <p:txBody>
          <a:bodyPr/>
          <a:lstStyle/>
          <a:p>
            <a:r>
              <a:rPr lang="en-US" sz="2800">
                <a:latin typeface="Arial"/>
                <a:cs typeface="Arial"/>
              </a:rPr>
              <a:t>AOS-Sky</a:t>
            </a:r>
            <a:br>
              <a:rPr lang="en-US" sz="2800">
                <a:latin typeface="Arial"/>
                <a:cs typeface="Arial"/>
              </a:rPr>
            </a:br>
            <a:r>
              <a:rPr lang="en-US" sz="2800">
                <a:latin typeface="Arial"/>
                <a:cs typeface="Arial"/>
              </a:rPr>
              <a:t>AOS-Storm</a:t>
            </a:r>
            <a:endParaRPr lang="en-US" sz="2800" b="0">
              <a:latin typeface="Arial"/>
              <a:cs typeface="Arial"/>
            </a:endParaRP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FDC3200F-9879-3644-A644-F1CACC99D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343" y="2015586"/>
            <a:ext cx="3513482" cy="446415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600" b="1">
                <a:latin typeface="Arial"/>
                <a:cs typeface="Arial"/>
              </a:rPr>
              <a:t>Atmosphere Observing System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>
                <a:latin typeface="Arial"/>
                <a:cs typeface="Arial"/>
              </a:rPr>
              <a:t>What they do</a:t>
            </a:r>
            <a:endParaRPr lang="en-US" sz="1600"/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Arial"/>
                <a:cs typeface="Arial"/>
              </a:rPr>
              <a:t>Observe aerosols, clouds, convection, and precipitation to learn how they affect linkages between energy and water cycles, a key source of uncertainty in predicting climate change.</a:t>
            </a:r>
            <a:endParaRPr lang="en-US" sz="1400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>
                <a:latin typeface="Arial"/>
                <a:cs typeface="Arial"/>
              </a:rPr>
              <a:t>Why it matters</a:t>
            </a:r>
            <a:endParaRPr lang="en-US" sz="1600"/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Arial"/>
                <a:cs typeface="Arial"/>
              </a:rPr>
              <a:t>Improved prediction of severe weather, including tornados and atmospheric rivers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Arial"/>
                <a:cs typeface="Arial"/>
              </a:rPr>
              <a:t>Seasonal snowpack, droughts, tropical storms, wildfires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Arial"/>
                <a:cs typeface="Arial"/>
              </a:rPr>
              <a:t>Air quality forecasting, including dust and smoke events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400"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endParaRPr lang="en-US"/>
          </a:p>
          <a:p>
            <a:pPr>
              <a:lnSpc>
                <a:spcPct val="110000"/>
              </a:lnSpc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312E4E-E2EB-0C37-B138-50972B08C43B}"/>
              </a:ext>
            </a:extLst>
          </p:cNvPr>
          <p:cNvSpPr txBox="1"/>
          <p:nvPr/>
        </p:nvSpPr>
        <p:spPr>
          <a:xfrm>
            <a:off x="4430763" y="1127003"/>
            <a:ext cx="225926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SBG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DE3778-A217-0D52-DE3A-4B7E1EF53C8B}"/>
              </a:ext>
            </a:extLst>
          </p:cNvPr>
          <p:cNvSpPr txBox="1"/>
          <p:nvPr/>
        </p:nvSpPr>
        <p:spPr>
          <a:xfrm>
            <a:off x="8249940" y="1124675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MC</a:t>
            </a:r>
          </a:p>
        </p:txBody>
      </p: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5F984D3E-F398-2F93-E16A-2C6ABB5CA0B8}"/>
              </a:ext>
            </a:extLst>
          </p:cNvPr>
          <p:cNvSpPr txBox="1">
            <a:spLocks/>
          </p:cNvSpPr>
          <p:nvPr/>
        </p:nvSpPr>
        <p:spPr>
          <a:xfrm>
            <a:off x="4422689" y="2009547"/>
            <a:ext cx="3434787" cy="44659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ts val="276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Surface Biology and Geology</a:t>
            </a: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it does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Observe land surface to understand fluxes of carbon, water, nutrients, and energy within and between ecosystems and the atmosphere, the ocean, and the Earth.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Why it matters</a:t>
            </a:r>
          </a:p>
          <a:p>
            <a:pPr marL="628650" marR="0" lvl="1" indent="-17145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Info for agriculture producers such as crop stress and planting times/locations</a:t>
            </a:r>
          </a:p>
          <a:p>
            <a:pPr marL="628650" marR="0" lvl="1" indent="-17145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Forest management</a:t>
            </a:r>
          </a:p>
          <a:p>
            <a:pPr marL="628650" marR="0" lvl="1" indent="-17145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Biodiversity and carbon mitigation: coastal submerged vegetation, carbon sequestration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Content Placeholder 17">
            <a:extLst>
              <a:ext uri="{FF2B5EF4-FFF2-40B4-BE49-F238E27FC236}">
                <a16:creationId xmlns:a16="http://schemas.microsoft.com/office/drawing/2014/main" id="{A1C50270-A36B-EA6D-75D9-A0E247E98ED9}"/>
              </a:ext>
            </a:extLst>
          </p:cNvPr>
          <p:cNvSpPr txBox="1">
            <a:spLocks/>
          </p:cNvSpPr>
          <p:nvPr/>
        </p:nvSpPr>
        <p:spPr>
          <a:xfrm>
            <a:off x="8247585" y="2019192"/>
            <a:ext cx="3519299" cy="39999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ts val="276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Mass Change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it does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Observe ice, water cycle, and Earth dynamics through gravimetric measurements to understand the drivers of sea level rise, Earth’s energy imbalance, and ice mass loss from the world’s ice sheets. 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Why it matters</a:t>
            </a:r>
          </a:p>
          <a:p>
            <a:pPr marL="742950" marR="0" lvl="1" indent="-28575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Drought assessment and forecasting</a:t>
            </a:r>
          </a:p>
          <a:p>
            <a:pPr marL="742950" marR="0" lvl="1" indent="-28575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Water use planning in agriculture and urban areas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Predictive tools used by emergency managers, meteorologists, geologists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C203D49E-EEF6-563D-DE2D-7E61DFB9E4A6}"/>
              </a:ext>
            </a:extLst>
          </p:cNvPr>
          <p:cNvSpPr txBox="1">
            <a:spLocks/>
          </p:cNvSpPr>
          <p:nvPr/>
        </p:nvSpPr>
        <p:spPr>
          <a:xfrm>
            <a:off x="559116" y="371958"/>
            <a:ext cx="9160195" cy="5355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rgbClr val="535A6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NASA’s Four New ESO Missions 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874B25E-CFEC-47DE-AF7D-C526E93331E3}"/>
              </a:ext>
            </a:extLst>
          </p:cNvPr>
          <p:cNvCxnSpPr/>
          <p:nvPr/>
        </p:nvCxnSpPr>
        <p:spPr>
          <a:xfrm>
            <a:off x="4174435" y="2130081"/>
            <a:ext cx="0" cy="4336616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3E1CB22-3FF2-4947-B838-88C0404EB238}"/>
              </a:ext>
            </a:extLst>
          </p:cNvPr>
          <p:cNvCxnSpPr/>
          <p:nvPr/>
        </p:nvCxnSpPr>
        <p:spPr>
          <a:xfrm>
            <a:off x="7984435" y="2107211"/>
            <a:ext cx="0" cy="4336616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202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satellite image of the earth&#10;&#10;Description automatically generated with low confidence">
            <a:extLst>
              <a:ext uri="{FF2B5EF4-FFF2-40B4-BE49-F238E27FC236}">
                <a16:creationId xmlns:a16="http://schemas.microsoft.com/office/drawing/2014/main" id="{04A372DD-3B25-4F3B-B65D-8261914858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59" t="2814" b="2814"/>
          <a:stretch/>
        </p:blipFill>
        <p:spPr>
          <a:xfrm>
            <a:off x="-1" y="0"/>
            <a:ext cx="10265185" cy="685800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A1861FD-9D5C-4830-BA18-1F3B1210A9A0}"/>
              </a:ext>
            </a:extLst>
          </p:cNvPr>
          <p:cNvSpPr>
            <a:spLocks/>
          </p:cNvSpPr>
          <p:nvPr/>
        </p:nvSpPr>
        <p:spPr bwMode="auto">
          <a:xfrm>
            <a:off x="-461912" y="0"/>
            <a:ext cx="12653912" cy="6858000"/>
          </a:xfrm>
          <a:custGeom>
            <a:avLst/>
            <a:gdLst>
              <a:gd name="T0" fmla="*/ 1003 w 3986"/>
              <a:gd name="T1" fmla="*/ 0 h 2160"/>
              <a:gd name="T2" fmla="*/ 561 w 3986"/>
              <a:gd name="T3" fmla="*/ 1933 h 2160"/>
              <a:gd name="T4" fmla="*/ 368 w 3986"/>
              <a:gd name="T5" fmla="*/ 0 h 2160"/>
              <a:gd name="T6" fmla="*/ 277 w 3986"/>
              <a:gd name="T7" fmla="*/ 0 h 2160"/>
              <a:gd name="T8" fmla="*/ 146 w 3986"/>
              <a:gd name="T9" fmla="*/ 530 h 2160"/>
              <a:gd name="T10" fmla="*/ 146 w 3986"/>
              <a:gd name="T11" fmla="*/ 929 h 2160"/>
              <a:gd name="T12" fmla="*/ 507 w 3986"/>
              <a:gd name="T13" fmla="*/ 1903 h 2160"/>
              <a:gd name="T14" fmla="*/ 743 w 3986"/>
              <a:gd name="T15" fmla="*/ 2160 h 2160"/>
              <a:gd name="T16" fmla="*/ 3986 w 3986"/>
              <a:gd name="T17" fmla="*/ 2160 h 2160"/>
              <a:gd name="T18" fmla="*/ 3986 w 3986"/>
              <a:gd name="T19" fmla="*/ 0 h 2160"/>
              <a:gd name="T20" fmla="*/ 1003 w 3986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986" h="2160">
                <a:moveTo>
                  <a:pt x="1003" y="0"/>
                </a:moveTo>
                <a:cubicBezTo>
                  <a:pt x="0" y="904"/>
                  <a:pt x="561" y="1933"/>
                  <a:pt x="561" y="1933"/>
                </a:cubicBezTo>
                <a:cubicBezTo>
                  <a:pt x="48" y="1139"/>
                  <a:pt x="153" y="463"/>
                  <a:pt x="368" y="0"/>
                </a:cubicBezTo>
                <a:cubicBezTo>
                  <a:pt x="277" y="0"/>
                  <a:pt x="277" y="0"/>
                  <a:pt x="277" y="0"/>
                </a:cubicBezTo>
                <a:cubicBezTo>
                  <a:pt x="204" y="184"/>
                  <a:pt x="163" y="362"/>
                  <a:pt x="146" y="530"/>
                </a:cubicBezTo>
                <a:cubicBezTo>
                  <a:pt x="146" y="929"/>
                  <a:pt x="146" y="929"/>
                  <a:pt x="146" y="929"/>
                </a:cubicBezTo>
                <a:cubicBezTo>
                  <a:pt x="206" y="1513"/>
                  <a:pt x="507" y="1903"/>
                  <a:pt x="507" y="1903"/>
                </a:cubicBezTo>
                <a:cubicBezTo>
                  <a:pt x="585" y="1999"/>
                  <a:pt x="665" y="2085"/>
                  <a:pt x="743" y="2160"/>
                </a:cubicBezTo>
                <a:cubicBezTo>
                  <a:pt x="744" y="2160"/>
                  <a:pt x="3986" y="2160"/>
                  <a:pt x="3986" y="2160"/>
                </a:cubicBezTo>
                <a:cubicBezTo>
                  <a:pt x="3986" y="0"/>
                  <a:pt x="3986" y="0"/>
                  <a:pt x="3986" y="0"/>
                </a:cubicBezTo>
                <a:lnTo>
                  <a:pt x="1003" y="0"/>
                </a:lnTo>
                <a:close/>
              </a:path>
            </a:pathLst>
          </a:custGeom>
          <a:gradFill flip="none" rotWithShape="1">
            <a:gsLst>
              <a:gs pos="100000">
                <a:srgbClr val="255B74"/>
              </a:gs>
              <a:gs pos="41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D9FC94-F088-4E74-B075-5F26D96B19A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42416" y="0"/>
            <a:ext cx="8597900" cy="6857999"/>
          </a:xfrm>
          <a:prstGeom prst="rect">
            <a:avLst/>
          </a:prstGeom>
        </p:spPr>
      </p:pic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1B1E78DF-ECED-4737-B70D-14FBC1CECCA9}"/>
              </a:ext>
            </a:extLst>
          </p:cNvPr>
          <p:cNvSpPr txBox="1">
            <a:spLocks/>
          </p:cNvSpPr>
          <p:nvPr/>
        </p:nvSpPr>
        <p:spPr>
          <a:xfrm>
            <a:off x="7289800" y="2056590"/>
            <a:ext cx="4482897" cy="35707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ctr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Draft Announcement of Opportunity (AO) released on Dec 6, 2022</a:t>
            </a:r>
          </a:p>
          <a:p>
            <a:pPr marL="285750" indent="-285750" fontAlgn="ctr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Final AO 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released on May 2,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 2023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marR="0" lvl="0" indent="-285750" algn="l" defTabSz="914400" rtl="0" eaLnBrk="1" fontAlgn="ctr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PI-Managed Mission Cost (PIMMC) cap of $310M (FY24 $)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indent="-285750" fontAlgn="ctr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NASA will provide launch vehicle services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 </a:t>
            </a:r>
          </a:p>
          <a:p>
            <a:pPr marL="285750" marR="0" lvl="0" indent="-285750" algn="l" defTabSz="914400" rtl="0" eaLnBrk="1" fontAlgn="ctr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Two-step selection process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 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30CE8B9-523E-4677-B315-DA202F821D2E}"/>
              </a:ext>
            </a:extLst>
          </p:cNvPr>
          <p:cNvSpPr txBox="1">
            <a:spLocks/>
          </p:cNvSpPr>
          <p:nvPr/>
        </p:nvSpPr>
        <p:spPr>
          <a:xfrm>
            <a:off x="678511" y="509275"/>
            <a:ext cx="6413658" cy="11297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rgbClr val="65CBF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Earth System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Explorers (ESE)</a:t>
            </a:r>
            <a:endParaRPr kumimoji="0" lang="en-US" sz="40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9AFA16-1AC7-4B8C-A3C8-BC15BA0A765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r="388" b="830"/>
          <a:stretch/>
        </p:blipFill>
        <p:spPr>
          <a:xfrm>
            <a:off x="602406" y="2051632"/>
            <a:ext cx="6413658" cy="3574468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B9A1DFC2-764D-4676-A947-078111E8FE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3336" y="358025"/>
            <a:ext cx="1585644" cy="930464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72D6485-014C-4C8E-8450-E3030C1C2573}"/>
              </a:ext>
            </a:extLst>
          </p:cNvPr>
          <p:cNvSpPr txBox="1">
            <a:spLocks/>
          </p:cNvSpPr>
          <p:nvPr/>
        </p:nvSpPr>
        <p:spPr>
          <a:xfrm>
            <a:off x="1282700" y="5821065"/>
            <a:ext cx="10497395" cy="88078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ctr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New Earth System Explorers Program Office in process of being stood up at GSFC </a:t>
            </a:r>
          </a:p>
        </p:txBody>
      </p:sp>
    </p:spTree>
    <p:extLst>
      <p:ext uri="{BB962C8B-B14F-4D97-AF65-F5344CB8AC3E}">
        <p14:creationId xmlns:p14="http://schemas.microsoft.com/office/powerpoint/2010/main" val="110707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A086A744-4DB7-424F-8947-3E56CC0C0C49}"/>
              </a:ext>
            </a:extLst>
          </p:cNvPr>
          <p:cNvSpPr txBox="1"/>
          <p:nvPr/>
        </p:nvSpPr>
        <p:spPr>
          <a:xfrm rot="18328704">
            <a:off x="-637817" y="2389842"/>
            <a:ext cx="466710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rgbClr val="FFFFFF"/>
                </a:solidFill>
                <a:latin typeface="Arial"/>
                <a:cs typeface="Arial"/>
              </a:rPr>
              <a:t>Earth Science to Earth Action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222606B-2579-4D1C-9F49-E56DE81DE0FA}"/>
              </a:ext>
            </a:extLst>
          </p:cNvPr>
          <p:cNvSpPr txBox="1"/>
          <p:nvPr/>
        </p:nvSpPr>
        <p:spPr>
          <a:xfrm>
            <a:off x="6720197" y="1865912"/>
            <a:ext cx="459872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>
                <a:solidFill>
                  <a:srgbClr val="FFFFFF"/>
                </a:solidFill>
                <a:latin typeface="Arial"/>
                <a:cs typeface="Arial"/>
              </a:rPr>
              <a:t>New Earth Information Center </a:t>
            </a:r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07BDA61-21DB-415D-BDAA-304CDB9E8FC8}"/>
              </a:ext>
            </a:extLst>
          </p:cNvPr>
          <p:cNvSpPr txBox="1"/>
          <p:nvPr/>
        </p:nvSpPr>
        <p:spPr>
          <a:xfrm>
            <a:off x="7200402" y="2851964"/>
            <a:ext cx="350892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>
                <a:solidFill>
                  <a:srgbClr val="FFFFFF"/>
                </a:solidFill>
                <a:latin typeface="Arial"/>
                <a:cs typeface="Arial"/>
              </a:rPr>
              <a:t>Earth Action Solutions for Impact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7E90ECF-E4FC-45A9-8C6A-56DF89EE142F}"/>
              </a:ext>
            </a:extLst>
          </p:cNvPr>
          <p:cNvSpPr txBox="1"/>
          <p:nvPr/>
        </p:nvSpPr>
        <p:spPr>
          <a:xfrm>
            <a:off x="7915548" y="4074966"/>
            <a:ext cx="375302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>
                <a:solidFill>
                  <a:srgbClr val="FFFFFF"/>
                </a:solidFill>
                <a:latin typeface="Arial"/>
                <a:cs typeface="Arial"/>
              </a:rPr>
              <a:t>Earth System Science &amp; Applications Incubation </a:t>
            </a:r>
            <a:endParaRPr lang="en-US" sz="2400" b="1">
              <a:solidFill>
                <a:srgbClr val="FFFFFF"/>
              </a:solidFill>
              <a:cs typeface="Calibri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1C84B98-A426-4770-AC37-BD0C22C4F300}"/>
              </a:ext>
            </a:extLst>
          </p:cNvPr>
          <p:cNvSpPr txBox="1"/>
          <p:nvPr/>
        </p:nvSpPr>
        <p:spPr>
          <a:xfrm>
            <a:off x="8643440" y="5225887"/>
            <a:ext cx="2749189" cy="8232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>
                <a:solidFill>
                  <a:srgbClr val="FFFFFF"/>
                </a:solidFill>
                <a:latin typeface="Arial"/>
                <a:cs typeface="Arial"/>
              </a:rPr>
              <a:t>Earth System Observations </a:t>
            </a:r>
            <a:endParaRPr lang="en-US" sz="2400" b="1">
              <a:solidFill>
                <a:srgbClr val="FFFFFF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3EFFDD-C3D7-185A-D070-7206FA435924}"/>
              </a:ext>
            </a:extLst>
          </p:cNvPr>
          <p:cNvGrpSpPr/>
          <p:nvPr/>
        </p:nvGrpSpPr>
        <p:grpSpPr>
          <a:xfrm>
            <a:off x="152400" y="1214773"/>
            <a:ext cx="8415969" cy="5533447"/>
            <a:chOff x="152400" y="1214773"/>
            <a:chExt cx="6607834" cy="4500227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D883C19-EBCE-47B8-B938-EF2C8B6725FC}"/>
                </a:ext>
              </a:extLst>
            </p:cNvPr>
            <p:cNvSpPr/>
            <p:nvPr/>
          </p:nvSpPr>
          <p:spPr>
            <a:xfrm>
              <a:off x="152400" y="4334663"/>
              <a:ext cx="6226834" cy="1380337"/>
            </a:xfrm>
            <a:prstGeom prst="ellipse">
              <a:avLst/>
            </a:prstGeom>
            <a:solidFill>
              <a:schemeClr val="bg2">
                <a:alpha val="46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43FDDBA-CE40-CA03-6048-F3C67CA65D2A}"/>
                </a:ext>
              </a:extLst>
            </p:cNvPr>
            <p:cNvGrpSpPr/>
            <p:nvPr/>
          </p:nvGrpSpPr>
          <p:grpSpPr>
            <a:xfrm>
              <a:off x="825579" y="1214773"/>
              <a:ext cx="5934655" cy="4065113"/>
              <a:chOff x="825579" y="1214773"/>
              <a:chExt cx="5934655" cy="406511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0BAD5265-B60D-44D1-AB96-D5600AC9002C}"/>
                  </a:ext>
                </a:extLst>
              </p:cNvPr>
              <p:cNvGrpSpPr/>
              <p:nvPr/>
            </p:nvGrpSpPr>
            <p:grpSpPr>
              <a:xfrm>
                <a:off x="990461" y="1470279"/>
                <a:ext cx="4441306" cy="3809607"/>
                <a:chOff x="2240849" y="904815"/>
                <a:chExt cx="4739369" cy="4238277"/>
              </a:xfrm>
            </p:grpSpPr>
            <p:sp>
              <p:nvSpPr>
                <p:cNvPr id="25" name="Isosceles Triangle 24">
                  <a:extLst>
                    <a:ext uri="{FF2B5EF4-FFF2-40B4-BE49-F238E27FC236}">
                      <a16:creationId xmlns:a16="http://schemas.microsoft.com/office/drawing/2014/main" id="{6C484CF4-4D80-4C11-9ADC-C9AD3B09239F}"/>
                    </a:ext>
                  </a:extLst>
                </p:cNvPr>
                <p:cNvSpPr/>
                <p:nvPr/>
              </p:nvSpPr>
              <p:spPr>
                <a:xfrm>
                  <a:off x="2514600" y="1310267"/>
                  <a:ext cx="4021347" cy="3414622"/>
                </a:xfrm>
                <a:custGeom>
                  <a:avLst/>
                  <a:gdLst>
                    <a:gd name="connsiteX0" fmla="*/ 0 w 3124200"/>
                    <a:gd name="connsiteY0" fmla="*/ 3276600 h 3276600"/>
                    <a:gd name="connsiteX1" fmla="*/ 1562100 w 3124200"/>
                    <a:gd name="connsiteY1" fmla="*/ 0 h 3276600"/>
                    <a:gd name="connsiteX2" fmla="*/ 3124200 w 3124200"/>
                    <a:gd name="connsiteY2" fmla="*/ 3276600 h 3276600"/>
                    <a:gd name="connsiteX3" fmla="*/ 0 w 3124200"/>
                    <a:gd name="connsiteY3" fmla="*/ 3276600 h 3276600"/>
                    <a:gd name="connsiteX0" fmla="*/ 0 w 3521015"/>
                    <a:gd name="connsiteY0" fmla="*/ 2931543 h 3276600"/>
                    <a:gd name="connsiteX1" fmla="*/ 1958915 w 3521015"/>
                    <a:gd name="connsiteY1" fmla="*/ 0 h 3276600"/>
                    <a:gd name="connsiteX2" fmla="*/ 3521015 w 3521015"/>
                    <a:gd name="connsiteY2" fmla="*/ 3276600 h 3276600"/>
                    <a:gd name="connsiteX3" fmla="*/ 0 w 3521015"/>
                    <a:gd name="connsiteY3" fmla="*/ 2931543 h 3276600"/>
                    <a:gd name="connsiteX0" fmla="*/ 0 w 3866071"/>
                    <a:gd name="connsiteY0" fmla="*/ 2931543 h 3259347"/>
                    <a:gd name="connsiteX1" fmla="*/ 1958915 w 3866071"/>
                    <a:gd name="connsiteY1" fmla="*/ 0 h 3259347"/>
                    <a:gd name="connsiteX2" fmla="*/ 3866071 w 3866071"/>
                    <a:gd name="connsiteY2" fmla="*/ 3259347 h 3259347"/>
                    <a:gd name="connsiteX3" fmla="*/ 0 w 3866071"/>
                    <a:gd name="connsiteY3" fmla="*/ 2931543 h 3259347"/>
                    <a:gd name="connsiteX0" fmla="*/ 0 w 3986841"/>
                    <a:gd name="connsiteY0" fmla="*/ 3155829 h 3259347"/>
                    <a:gd name="connsiteX1" fmla="*/ 2079685 w 3986841"/>
                    <a:gd name="connsiteY1" fmla="*/ 0 h 3259347"/>
                    <a:gd name="connsiteX2" fmla="*/ 3986841 w 3986841"/>
                    <a:gd name="connsiteY2" fmla="*/ 3259347 h 3259347"/>
                    <a:gd name="connsiteX3" fmla="*/ 0 w 3986841"/>
                    <a:gd name="connsiteY3" fmla="*/ 3155829 h 3259347"/>
                    <a:gd name="connsiteX0" fmla="*/ 0 w 4021347"/>
                    <a:gd name="connsiteY0" fmla="*/ 3155829 h 3414622"/>
                    <a:gd name="connsiteX1" fmla="*/ 2079685 w 4021347"/>
                    <a:gd name="connsiteY1" fmla="*/ 0 h 3414622"/>
                    <a:gd name="connsiteX2" fmla="*/ 4021347 w 4021347"/>
                    <a:gd name="connsiteY2" fmla="*/ 3414622 h 3414622"/>
                    <a:gd name="connsiteX3" fmla="*/ 0 w 4021347"/>
                    <a:gd name="connsiteY3" fmla="*/ 3155829 h 3414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21347" h="3414622">
                      <a:moveTo>
                        <a:pt x="0" y="3155829"/>
                      </a:moveTo>
                      <a:lnTo>
                        <a:pt x="2079685" y="0"/>
                      </a:lnTo>
                      <a:lnTo>
                        <a:pt x="4021347" y="3414622"/>
                      </a:lnTo>
                      <a:lnTo>
                        <a:pt x="0" y="3155829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Trapezoid 7">
                  <a:extLst>
                    <a:ext uri="{FF2B5EF4-FFF2-40B4-BE49-F238E27FC236}">
                      <a16:creationId xmlns:a16="http://schemas.microsoft.com/office/drawing/2014/main" id="{C0F3CC1E-0BAA-454E-A667-D0401634E955}"/>
                    </a:ext>
                  </a:extLst>
                </p:cNvPr>
                <p:cNvSpPr/>
                <p:nvPr/>
              </p:nvSpPr>
              <p:spPr>
                <a:xfrm rot="20996558">
                  <a:off x="3910647" y="3017830"/>
                  <a:ext cx="2420115" cy="1014469"/>
                </a:xfrm>
                <a:custGeom>
                  <a:avLst/>
                  <a:gdLst>
                    <a:gd name="connsiteX0" fmla="*/ 0 w 2683498"/>
                    <a:gd name="connsiteY0" fmla="*/ 1096045 h 1096045"/>
                    <a:gd name="connsiteX1" fmla="*/ 274011 w 2683498"/>
                    <a:gd name="connsiteY1" fmla="*/ 0 h 1096045"/>
                    <a:gd name="connsiteX2" fmla="*/ 2409487 w 2683498"/>
                    <a:gd name="connsiteY2" fmla="*/ 0 h 1096045"/>
                    <a:gd name="connsiteX3" fmla="*/ 2683498 w 2683498"/>
                    <a:gd name="connsiteY3" fmla="*/ 1096045 h 1096045"/>
                    <a:gd name="connsiteX4" fmla="*/ 0 w 2683498"/>
                    <a:gd name="connsiteY4" fmla="*/ 1096045 h 1096045"/>
                    <a:gd name="connsiteX0" fmla="*/ 0 w 2683498"/>
                    <a:gd name="connsiteY0" fmla="*/ 1096045 h 1096045"/>
                    <a:gd name="connsiteX1" fmla="*/ 446539 w 2683498"/>
                    <a:gd name="connsiteY1" fmla="*/ 172528 h 1096045"/>
                    <a:gd name="connsiteX2" fmla="*/ 2409487 w 2683498"/>
                    <a:gd name="connsiteY2" fmla="*/ 0 h 1096045"/>
                    <a:gd name="connsiteX3" fmla="*/ 2683498 w 2683498"/>
                    <a:gd name="connsiteY3" fmla="*/ 1096045 h 1096045"/>
                    <a:gd name="connsiteX4" fmla="*/ 0 w 2683498"/>
                    <a:gd name="connsiteY4" fmla="*/ 1096045 h 1096045"/>
                    <a:gd name="connsiteX0" fmla="*/ 0 w 2683498"/>
                    <a:gd name="connsiteY0" fmla="*/ 958023 h 958023"/>
                    <a:gd name="connsiteX1" fmla="*/ 446539 w 2683498"/>
                    <a:gd name="connsiteY1" fmla="*/ 34506 h 958023"/>
                    <a:gd name="connsiteX2" fmla="*/ 2254212 w 2683498"/>
                    <a:gd name="connsiteY2" fmla="*/ 0 h 958023"/>
                    <a:gd name="connsiteX3" fmla="*/ 2683498 w 2683498"/>
                    <a:gd name="connsiteY3" fmla="*/ 958023 h 958023"/>
                    <a:gd name="connsiteX4" fmla="*/ 0 w 2683498"/>
                    <a:gd name="connsiteY4" fmla="*/ 958023 h 958023"/>
                    <a:gd name="connsiteX0" fmla="*/ 0 w 2683498"/>
                    <a:gd name="connsiteY0" fmla="*/ 923517 h 923517"/>
                    <a:gd name="connsiteX1" fmla="*/ 446539 w 2683498"/>
                    <a:gd name="connsiteY1" fmla="*/ 0 h 923517"/>
                    <a:gd name="connsiteX2" fmla="*/ 2167948 w 2683498"/>
                    <a:gd name="connsiteY2" fmla="*/ 17252 h 923517"/>
                    <a:gd name="connsiteX3" fmla="*/ 2683498 w 2683498"/>
                    <a:gd name="connsiteY3" fmla="*/ 923517 h 923517"/>
                    <a:gd name="connsiteX4" fmla="*/ 0 w 2683498"/>
                    <a:gd name="connsiteY4" fmla="*/ 923517 h 923517"/>
                    <a:gd name="connsiteX0" fmla="*/ 0 w 2557468"/>
                    <a:gd name="connsiteY0" fmla="*/ 923517 h 1041342"/>
                    <a:gd name="connsiteX1" fmla="*/ 446539 w 2557468"/>
                    <a:gd name="connsiteY1" fmla="*/ 0 h 1041342"/>
                    <a:gd name="connsiteX2" fmla="*/ 2167948 w 2557468"/>
                    <a:gd name="connsiteY2" fmla="*/ 17252 h 1041342"/>
                    <a:gd name="connsiteX3" fmla="*/ 2557468 w 2557468"/>
                    <a:gd name="connsiteY3" fmla="*/ 1041342 h 1041342"/>
                    <a:gd name="connsiteX4" fmla="*/ 0 w 2557468"/>
                    <a:gd name="connsiteY4" fmla="*/ 923517 h 1041342"/>
                    <a:gd name="connsiteX0" fmla="*/ 0 w 2557468"/>
                    <a:gd name="connsiteY0" fmla="*/ 923517 h 1041342"/>
                    <a:gd name="connsiteX1" fmla="*/ 446539 w 2557468"/>
                    <a:gd name="connsiteY1" fmla="*/ 0 h 1041342"/>
                    <a:gd name="connsiteX2" fmla="*/ 2110960 w 2557468"/>
                    <a:gd name="connsiteY2" fmla="*/ 42189 h 1041342"/>
                    <a:gd name="connsiteX3" fmla="*/ 2557468 w 2557468"/>
                    <a:gd name="connsiteY3" fmla="*/ 1041342 h 1041342"/>
                    <a:gd name="connsiteX4" fmla="*/ 0 w 2557468"/>
                    <a:gd name="connsiteY4" fmla="*/ 923517 h 1041342"/>
                    <a:gd name="connsiteX0" fmla="*/ 0 w 2557468"/>
                    <a:gd name="connsiteY0" fmla="*/ 923517 h 1041342"/>
                    <a:gd name="connsiteX1" fmla="*/ 446539 w 2557468"/>
                    <a:gd name="connsiteY1" fmla="*/ 0 h 1041342"/>
                    <a:gd name="connsiteX2" fmla="*/ 2053971 w 2557468"/>
                    <a:gd name="connsiteY2" fmla="*/ 67125 h 1041342"/>
                    <a:gd name="connsiteX3" fmla="*/ 2557468 w 2557468"/>
                    <a:gd name="connsiteY3" fmla="*/ 1041342 h 1041342"/>
                    <a:gd name="connsiteX4" fmla="*/ 0 w 2557468"/>
                    <a:gd name="connsiteY4" fmla="*/ 923517 h 1041342"/>
                    <a:gd name="connsiteX0" fmla="*/ 0 w 2557468"/>
                    <a:gd name="connsiteY0" fmla="*/ 923517 h 1041342"/>
                    <a:gd name="connsiteX1" fmla="*/ 446539 w 2557468"/>
                    <a:gd name="connsiteY1" fmla="*/ 0 h 1041342"/>
                    <a:gd name="connsiteX2" fmla="*/ 2053971 w 2557468"/>
                    <a:gd name="connsiteY2" fmla="*/ 67125 h 1041342"/>
                    <a:gd name="connsiteX3" fmla="*/ 2557468 w 2557468"/>
                    <a:gd name="connsiteY3" fmla="*/ 1041342 h 1041342"/>
                    <a:gd name="connsiteX4" fmla="*/ 0 w 2557468"/>
                    <a:gd name="connsiteY4" fmla="*/ 923517 h 1041342"/>
                    <a:gd name="connsiteX0" fmla="*/ 0 w 2557468"/>
                    <a:gd name="connsiteY0" fmla="*/ 895275 h 1013100"/>
                    <a:gd name="connsiteX1" fmla="*/ 351241 w 2557468"/>
                    <a:gd name="connsiteY1" fmla="*/ 0 h 1013100"/>
                    <a:gd name="connsiteX2" fmla="*/ 2053971 w 2557468"/>
                    <a:gd name="connsiteY2" fmla="*/ 38883 h 1013100"/>
                    <a:gd name="connsiteX3" fmla="*/ 2557468 w 2557468"/>
                    <a:gd name="connsiteY3" fmla="*/ 1013100 h 1013100"/>
                    <a:gd name="connsiteX4" fmla="*/ 0 w 2557468"/>
                    <a:gd name="connsiteY4" fmla="*/ 895275 h 1013100"/>
                    <a:gd name="connsiteX0" fmla="*/ 0 w 2472152"/>
                    <a:gd name="connsiteY0" fmla="*/ 895275 h 985071"/>
                    <a:gd name="connsiteX1" fmla="*/ 351241 w 2472152"/>
                    <a:gd name="connsiteY1" fmla="*/ 0 h 985071"/>
                    <a:gd name="connsiteX2" fmla="*/ 2053971 w 2472152"/>
                    <a:gd name="connsiteY2" fmla="*/ 38883 h 985071"/>
                    <a:gd name="connsiteX3" fmla="*/ 2472152 w 2472152"/>
                    <a:gd name="connsiteY3" fmla="*/ 985071 h 985071"/>
                    <a:gd name="connsiteX4" fmla="*/ 0 w 2472152"/>
                    <a:gd name="connsiteY4" fmla="*/ 895275 h 985071"/>
                    <a:gd name="connsiteX0" fmla="*/ 0 w 2472152"/>
                    <a:gd name="connsiteY0" fmla="*/ 895275 h 985071"/>
                    <a:gd name="connsiteX1" fmla="*/ 351241 w 2472152"/>
                    <a:gd name="connsiteY1" fmla="*/ 0 h 985071"/>
                    <a:gd name="connsiteX2" fmla="*/ 2057298 w 2472152"/>
                    <a:gd name="connsiteY2" fmla="*/ 20126 h 985071"/>
                    <a:gd name="connsiteX3" fmla="*/ 2472152 w 2472152"/>
                    <a:gd name="connsiteY3" fmla="*/ 985071 h 985071"/>
                    <a:gd name="connsiteX4" fmla="*/ 0 w 2472152"/>
                    <a:gd name="connsiteY4" fmla="*/ 895275 h 985071"/>
                    <a:gd name="connsiteX0" fmla="*/ 0 w 2444971"/>
                    <a:gd name="connsiteY0" fmla="*/ 942015 h 985071"/>
                    <a:gd name="connsiteX1" fmla="*/ 324060 w 2444971"/>
                    <a:gd name="connsiteY1" fmla="*/ 0 h 985071"/>
                    <a:gd name="connsiteX2" fmla="*/ 2030117 w 2444971"/>
                    <a:gd name="connsiteY2" fmla="*/ 20126 h 985071"/>
                    <a:gd name="connsiteX3" fmla="*/ 2444971 w 2444971"/>
                    <a:gd name="connsiteY3" fmla="*/ 985071 h 985071"/>
                    <a:gd name="connsiteX4" fmla="*/ 0 w 2444971"/>
                    <a:gd name="connsiteY4" fmla="*/ 942015 h 985071"/>
                    <a:gd name="connsiteX0" fmla="*/ 0 w 2454350"/>
                    <a:gd name="connsiteY0" fmla="*/ 940352 h 985071"/>
                    <a:gd name="connsiteX1" fmla="*/ 333439 w 2454350"/>
                    <a:gd name="connsiteY1" fmla="*/ 0 h 985071"/>
                    <a:gd name="connsiteX2" fmla="*/ 2039496 w 2454350"/>
                    <a:gd name="connsiteY2" fmla="*/ 20126 h 985071"/>
                    <a:gd name="connsiteX3" fmla="*/ 2454350 w 2454350"/>
                    <a:gd name="connsiteY3" fmla="*/ 985071 h 985071"/>
                    <a:gd name="connsiteX4" fmla="*/ 0 w 2454350"/>
                    <a:gd name="connsiteY4" fmla="*/ 940352 h 985071"/>
                    <a:gd name="connsiteX0" fmla="*/ 0 w 2420115"/>
                    <a:gd name="connsiteY0" fmla="*/ 940352 h 1014469"/>
                    <a:gd name="connsiteX1" fmla="*/ 333439 w 2420115"/>
                    <a:gd name="connsiteY1" fmla="*/ 0 h 1014469"/>
                    <a:gd name="connsiteX2" fmla="*/ 2039496 w 2420115"/>
                    <a:gd name="connsiteY2" fmla="*/ 20126 h 1014469"/>
                    <a:gd name="connsiteX3" fmla="*/ 2420115 w 2420115"/>
                    <a:gd name="connsiteY3" fmla="*/ 1014469 h 1014469"/>
                    <a:gd name="connsiteX4" fmla="*/ 0 w 2420115"/>
                    <a:gd name="connsiteY4" fmla="*/ 940352 h 1014469"/>
                    <a:gd name="connsiteX0" fmla="*/ 0 w 2420115"/>
                    <a:gd name="connsiteY0" fmla="*/ 940352 h 1014469"/>
                    <a:gd name="connsiteX1" fmla="*/ 333439 w 2420115"/>
                    <a:gd name="connsiteY1" fmla="*/ 0 h 1014469"/>
                    <a:gd name="connsiteX2" fmla="*/ 2026590 w 2420115"/>
                    <a:gd name="connsiteY2" fmla="*/ 56532 h 1014469"/>
                    <a:gd name="connsiteX3" fmla="*/ 2420115 w 2420115"/>
                    <a:gd name="connsiteY3" fmla="*/ 1014469 h 1014469"/>
                    <a:gd name="connsiteX4" fmla="*/ 0 w 2420115"/>
                    <a:gd name="connsiteY4" fmla="*/ 940352 h 1014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20115" h="1014469">
                      <a:moveTo>
                        <a:pt x="0" y="940352"/>
                      </a:moveTo>
                      <a:lnTo>
                        <a:pt x="333439" y="0"/>
                      </a:lnTo>
                      <a:lnTo>
                        <a:pt x="2026590" y="56532"/>
                      </a:lnTo>
                      <a:lnTo>
                        <a:pt x="2420115" y="1014469"/>
                      </a:lnTo>
                      <a:lnTo>
                        <a:pt x="0" y="940352"/>
                      </a:lnTo>
                      <a:close/>
                    </a:path>
                  </a:pathLst>
                </a:custGeom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Trapezoid 7">
                  <a:extLst>
                    <a:ext uri="{FF2B5EF4-FFF2-40B4-BE49-F238E27FC236}">
                      <a16:creationId xmlns:a16="http://schemas.microsoft.com/office/drawing/2014/main" id="{24CE81A1-3213-4798-A95C-E85AB39E9FEF}"/>
                    </a:ext>
                  </a:extLst>
                </p:cNvPr>
                <p:cNvSpPr/>
                <p:nvPr/>
              </p:nvSpPr>
              <p:spPr>
                <a:xfrm rot="20996558">
                  <a:off x="3678013" y="4120151"/>
                  <a:ext cx="3302205" cy="1022941"/>
                </a:xfrm>
                <a:custGeom>
                  <a:avLst/>
                  <a:gdLst>
                    <a:gd name="connsiteX0" fmla="*/ 0 w 2683498"/>
                    <a:gd name="connsiteY0" fmla="*/ 1096045 h 1096045"/>
                    <a:gd name="connsiteX1" fmla="*/ 274011 w 2683498"/>
                    <a:gd name="connsiteY1" fmla="*/ 0 h 1096045"/>
                    <a:gd name="connsiteX2" fmla="*/ 2409487 w 2683498"/>
                    <a:gd name="connsiteY2" fmla="*/ 0 h 1096045"/>
                    <a:gd name="connsiteX3" fmla="*/ 2683498 w 2683498"/>
                    <a:gd name="connsiteY3" fmla="*/ 1096045 h 1096045"/>
                    <a:gd name="connsiteX4" fmla="*/ 0 w 2683498"/>
                    <a:gd name="connsiteY4" fmla="*/ 1096045 h 1096045"/>
                    <a:gd name="connsiteX0" fmla="*/ 0 w 2683498"/>
                    <a:gd name="connsiteY0" fmla="*/ 1096045 h 1096045"/>
                    <a:gd name="connsiteX1" fmla="*/ 446539 w 2683498"/>
                    <a:gd name="connsiteY1" fmla="*/ 172528 h 1096045"/>
                    <a:gd name="connsiteX2" fmla="*/ 2409487 w 2683498"/>
                    <a:gd name="connsiteY2" fmla="*/ 0 h 1096045"/>
                    <a:gd name="connsiteX3" fmla="*/ 2683498 w 2683498"/>
                    <a:gd name="connsiteY3" fmla="*/ 1096045 h 1096045"/>
                    <a:gd name="connsiteX4" fmla="*/ 0 w 2683498"/>
                    <a:gd name="connsiteY4" fmla="*/ 1096045 h 1096045"/>
                    <a:gd name="connsiteX0" fmla="*/ 0 w 2683498"/>
                    <a:gd name="connsiteY0" fmla="*/ 958023 h 958023"/>
                    <a:gd name="connsiteX1" fmla="*/ 446539 w 2683498"/>
                    <a:gd name="connsiteY1" fmla="*/ 34506 h 958023"/>
                    <a:gd name="connsiteX2" fmla="*/ 2254212 w 2683498"/>
                    <a:gd name="connsiteY2" fmla="*/ 0 h 958023"/>
                    <a:gd name="connsiteX3" fmla="*/ 2683498 w 2683498"/>
                    <a:gd name="connsiteY3" fmla="*/ 958023 h 958023"/>
                    <a:gd name="connsiteX4" fmla="*/ 0 w 2683498"/>
                    <a:gd name="connsiteY4" fmla="*/ 958023 h 958023"/>
                    <a:gd name="connsiteX0" fmla="*/ 0 w 2683498"/>
                    <a:gd name="connsiteY0" fmla="*/ 923517 h 923517"/>
                    <a:gd name="connsiteX1" fmla="*/ 446539 w 2683498"/>
                    <a:gd name="connsiteY1" fmla="*/ 0 h 923517"/>
                    <a:gd name="connsiteX2" fmla="*/ 2167948 w 2683498"/>
                    <a:gd name="connsiteY2" fmla="*/ 17252 h 923517"/>
                    <a:gd name="connsiteX3" fmla="*/ 2683498 w 2683498"/>
                    <a:gd name="connsiteY3" fmla="*/ 923517 h 923517"/>
                    <a:gd name="connsiteX4" fmla="*/ 0 w 2683498"/>
                    <a:gd name="connsiteY4" fmla="*/ 923517 h 923517"/>
                    <a:gd name="connsiteX0" fmla="*/ 0 w 2557468"/>
                    <a:gd name="connsiteY0" fmla="*/ 923517 h 1041342"/>
                    <a:gd name="connsiteX1" fmla="*/ 446539 w 2557468"/>
                    <a:gd name="connsiteY1" fmla="*/ 0 h 1041342"/>
                    <a:gd name="connsiteX2" fmla="*/ 2167948 w 2557468"/>
                    <a:gd name="connsiteY2" fmla="*/ 17252 h 1041342"/>
                    <a:gd name="connsiteX3" fmla="*/ 2557468 w 2557468"/>
                    <a:gd name="connsiteY3" fmla="*/ 1041342 h 1041342"/>
                    <a:gd name="connsiteX4" fmla="*/ 0 w 2557468"/>
                    <a:gd name="connsiteY4" fmla="*/ 923517 h 1041342"/>
                    <a:gd name="connsiteX0" fmla="*/ 0 w 2557468"/>
                    <a:gd name="connsiteY0" fmla="*/ 923517 h 1041342"/>
                    <a:gd name="connsiteX1" fmla="*/ 446539 w 2557468"/>
                    <a:gd name="connsiteY1" fmla="*/ 0 h 1041342"/>
                    <a:gd name="connsiteX2" fmla="*/ 2110960 w 2557468"/>
                    <a:gd name="connsiteY2" fmla="*/ 42189 h 1041342"/>
                    <a:gd name="connsiteX3" fmla="*/ 2557468 w 2557468"/>
                    <a:gd name="connsiteY3" fmla="*/ 1041342 h 1041342"/>
                    <a:gd name="connsiteX4" fmla="*/ 0 w 2557468"/>
                    <a:gd name="connsiteY4" fmla="*/ 923517 h 1041342"/>
                    <a:gd name="connsiteX0" fmla="*/ 0 w 2557468"/>
                    <a:gd name="connsiteY0" fmla="*/ 923517 h 1041342"/>
                    <a:gd name="connsiteX1" fmla="*/ 446539 w 2557468"/>
                    <a:gd name="connsiteY1" fmla="*/ 0 h 1041342"/>
                    <a:gd name="connsiteX2" fmla="*/ 2053971 w 2557468"/>
                    <a:gd name="connsiteY2" fmla="*/ 67125 h 1041342"/>
                    <a:gd name="connsiteX3" fmla="*/ 2557468 w 2557468"/>
                    <a:gd name="connsiteY3" fmla="*/ 1041342 h 1041342"/>
                    <a:gd name="connsiteX4" fmla="*/ 0 w 2557468"/>
                    <a:gd name="connsiteY4" fmla="*/ 923517 h 1041342"/>
                    <a:gd name="connsiteX0" fmla="*/ 0 w 2557468"/>
                    <a:gd name="connsiteY0" fmla="*/ 923517 h 1041342"/>
                    <a:gd name="connsiteX1" fmla="*/ 446539 w 2557468"/>
                    <a:gd name="connsiteY1" fmla="*/ 0 h 1041342"/>
                    <a:gd name="connsiteX2" fmla="*/ 2053971 w 2557468"/>
                    <a:gd name="connsiteY2" fmla="*/ 67125 h 1041342"/>
                    <a:gd name="connsiteX3" fmla="*/ 2557468 w 2557468"/>
                    <a:gd name="connsiteY3" fmla="*/ 1041342 h 1041342"/>
                    <a:gd name="connsiteX4" fmla="*/ 0 w 2557468"/>
                    <a:gd name="connsiteY4" fmla="*/ 923517 h 1041342"/>
                    <a:gd name="connsiteX0" fmla="*/ 0 w 2557468"/>
                    <a:gd name="connsiteY0" fmla="*/ 895275 h 1013100"/>
                    <a:gd name="connsiteX1" fmla="*/ 351241 w 2557468"/>
                    <a:gd name="connsiteY1" fmla="*/ 0 h 1013100"/>
                    <a:gd name="connsiteX2" fmla="*/ 2053971 w 2557468"/>
                    <a:gd name="connsiteY2" fmla="*/ 38883 h 1013100"/>
                    <a:gd name="connsiteX3" fmla="*/ 2557468 w 2557468"/>
                    <a:gd name="connsiteY3" fmla="*/ 1013100 h 1013100"/>
                    <a:gd name="connsiteX4" fmla="*/ 0 w 2557468"/>
                    <a:gd name="connsiteY4" fmla="*/ 895275 h 1013100"/>
                    <a:gd name="connsiteX0" fmla="*/ 0 w 2472152"/>
                    <a:gd name="connsiteY0" fmla="*/ 895275 h 985071"/>
                    <a:gd name="connsiteX1" fmla="*/ 351241 w 2472152"/>
                    <a:gd name="connsiteY1" fmla="*/ 0 h 985071"/>
                    <a:gd name="connsiteX2" fmla="*/ 2053971 w 2472152"/>
                    <a:gd name="connsiteY2" fmla="*/ 38883 h 985071"/>
                    <a:gd name="connsiteX3" fmla="*/ 2472152 w 2472152"/>
                    <a:gd name="connsiteY3" fmla="*/ 985071 h 985071"/>
                    <a:gd name="connsiteX4" fmla="*/ 0 w 2472152"/>
                    <a:gd name="connsiteY4" fmla="*/ 895275 h 985071"/>
                    <a:gd name="connsiteX0" fmla="*/ 0 w 2884199"/>
                    <a:gd name="connsiteY0" fmla="*/ 964074 h 985071"/>
                    <a:gd name="connsiteX1" fmla="*/ 763288 w 2884199"/>
                    <a:gd name="connsiteY1" fmla="*/ 0 h 985071"/>
                    <a:gd name="connsiteX2" fmla="*/ 2466018 w 2884199"/>
                    <a:gd name="connsiteY2" fmla="*/ 38883 h 985071"/>
                    <a:gd name="connsiteX3" fmla="*/ 2884199 w 2884199"/>
                    <a:gd name="connsiteY3" fmla="*/ 985071 h 985071"/>
                    <a:gd name="connsiteX4" fmla="*/ 0 w 2884199"/>
                    <a:gd name="connsiteY4" fmla="*/ 964074 h 985071"/>
                    <a:gd name="connsiteX0" fmla="*/ 0 w 2884199"/>
                    <a:gd name="connsiteY0" fmla="*/ 925191 h 946188"/>
                    <a:gd name="connsiteX1" fmla="*/ 407914 w 2884199"/>
                    <a:gd name="connsiteY1" fmla="*/ 1274 h 946188"/>
                    <a:gd name="connsiteX2" fmla="*/ 2466018 w 2884199"/>
                    <a:gd name="connsiteY2" fmla="*/ 0 h 946188"/>
                    <a:gd name="connsiteX3" fmla="*/ 2884199 w 2884199"/>
                    <a:gd name="connsiteY3" fmla="*/ 946188 h 946188"/>
                    <a:gd name="connsiteX4" fmla="*/ 0 w 2884199"/>
                    <a:gd name="connsiteY4" fmla="*/ 925191 h 946188"/>
                    <a:gd name="connsiteX0" fmla="*/ 0 w 2956326"/>
                    <a:gd name="connsiteY0" fmla="*/ 923917 h 944914"/>
                    <a:gd name="connsiteX1" fmla="*/ 407914 w 2956326"/>
                    <a:gd name="connsiteY1" fmla="*/ 0 h 944914"/>
                    <a:gd name="connsiteX2" fmla="*/ 2956326 w 2956326"/>
                    <a:gd name="connsiteY2" fmla="*/ 34094 h 944914"/>
                    <a:gd name="connsiteX3" fmla="*/ 2884199 w 2956326"/>
                    <a:gd name="connsiteY3" fmla="*/ 944914 h 944914"/>
                    <a:gd name="connsiteX4" fmla="*/ 0 w 2956326"/>
                    <a:gd name="connsiteY4" fmla="*/ 923917 h 944914"/>
                    <a:gd name="connsiteX0" fmla="*/ 0 w 3362710"/>
                    <a:gd name="connsiteY0" fmla="*/ 923917 h 1010435"/>
                    <a:gd name="connsiteX1" fmla="*/ 407914 w 3362710"/>
                    <a:gd name="connsiteY1" fmla="*/ 0 h 1010435"/>
                    <a:gd name="connsiteX2" fmla="*/ 2956326 w 3362710"/>
                    <a:gd name="connsiteY2" fmla="*/ 34094 h 1010435"/>
                    <a:gd name="connsiteX3" fmla="*/ 3362710 w 3362710"/>
                    <a:gd name="connsiteY3" fmla="*/ 1010435 h 1010435"/>
                    <a:gd name="connsiteX4" fmla="*/ 0 w 3362710"/>
                    <a:gd name="connsiteY4" fmla="*/ 923917 h 1010435"/>
                    <a:gd name="connsiteX0" fmla="*/ 0 w 3362710"/>
                    <a:gd name="connsiteY0" fmla="*/ 938640 h 1025158"/>
                    <a:gd name="connsiteX1" fmla="*/ 397627 w 3362710"/>
                    <a:gd name="connsiteY1" fmla="*/ 0 h 1025158"/>
                    <a:gd name="connsiteX2" fmla="*/ 2956326 w 3362710"/>
                    <a:gd name="connsiteY2" fmla="*/ 48817 h 1025158"/>
                    <a:gd name="connsiteX3" fmla="*/ 3362710 w 3362710"/>
                    <a:gd name="connsiteY3" fmla="*/ 1025158 h 1025158"/>
                    <a:gd name="connsiteX4" fmla="*/ 0 w 3362710"/>
                    <a:gd name="connsiteY4" fmla="*/ 938640 h 1025158"/>
                    <a:gd name="connsiteX0" fmla="*/ 0 w 3326659"/>
                    <a:gd name="connsiteY0" fmla="*/ 935361 h 1025158"/>
                    <a:gd name="connsiteX1" fmla="*/ 361576 w 3326659"/>
                    <a:gd name="connsiteY1" fmla="*/ 0 h 1025158"/>
                    <a:gd name="connsiteX2" fmla="*/ 2920275 w 3326659"/>
                    <a:gd name="connsiteY2" fmla="*/ 48817 h 1025158"/>
                    <a:gd name="connsiteX3" fmla="*/ 3326659 w 3326659"/>
                    <a:gd name="connsiteY3" fmla="*/ 1025158 h 1025158"/>
                    <a:gd name="connsiteX4" fmla="*/ 0 w 3326659"/>
                    <a:gd name="connsiteY4" fmla="*/ 935361 h 1025158"/>
                    <a:gd name="connsiteX0" fmla="*/ 0 w 3314910"/>
                    <a:gd name="connsiteY0" fmla="*/ 960017 h 1025158"/>
                    <a:gd name="connsiteX1" fmla="*/ 349827 w 3314910"/>
                    <a:gd name="connsiteY1" fmla="*/ 0 h 1025158"/>
                    <a:gd name="connsiteX2" fmla="*/ 2908526 w 3314910"/>
                    <a:gd name="connsiteY2" fmla="*/ 48817 h 1025158"/>
                    <a:gd name="connsiteX3" fmla="*/ 3314910 w 3314910"/>
                    <a:gd name="connsiteY3" fmla="*/ 1025158 h 1025158"/>
                    <a:gd name="connsiteX4" fmla="*/ 0 w 3314910"/>
                    <a:gd name="connsiteY4" fmla="*/ 960017 h 1025158"/>
                    <a:gd name="connsiteX0" fmla="*/ 0 w 3314910"/>
                    <a:gd name="connsiteY0" fmla="*/ 940705 h 1005846"/>
                    <a:gd name="connsiteX1" fmla="*/ 349626 w 3314910"/>
                    <a:gd name="connsiteY1" fmla="*/ 0 h 1005846"/>
                    <a:gd name="connsiteX2" fmla="*/ 2908526 w 3314910"/>
                    <a:gd name="connsiteY2" fmla="*/ 29505 h 1005846"/>
                    <a:gd name="connsiteX3" fmla="*/ 3314910 w 3314910"/>
                    <a:gd name="connsiteY3" fmla="*/ 1005846 h 1005846"/>
                    <a:gd name="connsiteX4" fmla="*/ 0 w 3314910"/>
                    <a:gd name="connsiteY4" fmla="*/ 940705 h 1005846"/>
                    <a:gd name="connsiteX0" fmla="*/ 0 w 3284356"/>
                    <a:gd name="connsiteY0" fmla="*/ 940705 h 1032673"/>
                    <a:gd name="connsiteX1" fmla="*/ 349626 w 3284356"/>
                    <a:gd name="connsiteY1" fmla="*/ 0 h 1032673"/>
                    <a:gd name="connsiteX2" fmla="*/ 2908526 w 3284356"/>
                    <a:gd name="connsiteY2" fmla="*/ 29505 h 1032673"/>
                    <a:gd name="connsiteX3" fmla="*/ 3284356 w 3284356"/>
                    <a:gd name="connsiteY3" fmla="*/ 1032673 h 1032673"/>
                    <a:gd name="connsiteX4" fmla="*/ 0 w 3284356"/>
                    <a:gd name="connsiteY4" fmla="*/ 940705 h 1032673"/>
                    <a:gd name="connsiteX0" fmla="*/ 0 w 3302205"/>
                    <a:gd name="connsiteY0" fmla="*/ 940705 h 1022941"/>
                    <a:gd name="connsiteX1" fmla="*/ 349626 w 3302205"/>
                    <a:gd name="connsiteY1" fmla="*/ 0 h 1022941"/>
                    <a:gd name="connsiteX2" fmla="*/ 2908526 w 3302205"/>
                    <a:gd name="connsiteY2" fmla="*/ 29505 h 1022941"/>
                    <a:gd name="connsiteX3" fmla="*/ 3302205 w 3302205"/>
                    <a:gd name="connsiteY3" fmla="*/ 1022941 h 1022941"/>
                    <a:gd name="connsiteX4" fmla="*/ 0 w 3302205"/>
                    <a:gd name="connsiteY4" fmla="*/ 940705 h 1022941"/>
                    <a:gd name="connsiteX0" fmla="*/ 0 w 3302205"/>
                    <a:gd name="connsiteY0" fmla="*/ 940705 h 1022941"/>
                    <a:gd name="connsiteX1" fmla="*/ 349626 w 3302205"/>
                    <a:gd name="connsiteY1" fmla="*/ 0 h 1022941"/>
                    <a:gd name="connsiteX2" fmla="*/ 2902073 w 3302205"/>
                    <a:gd name="connsiteY2" fmla="*/ 47708 h 1022941"/>
                    <a:gd name="connsiteX3" fmla="*/ 3302205 w 3302205"/>
                    <a:gd name="connsiteY3" fmla="*/ 1022941 h 1022941"/>
                    <a:gd name="connsiteX4" fmla="*/ 0 w 3302205"/>
                    <a:gd name="connsiteY4" fmla="*/ 940705 h 1022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02205" h="1022941">
                      <a:moveTo>
                        <a:pt x="0" y="940705"/>
                      </a:moveTo>
                      <a:lnTo>
                        <a:pt x="349626" y="0"/>
                      </a:lnTo>
                      <a:lnTo>
                        <a:pt x="2902073" y="47708"/>
                      </a:lnTo>
                      <a:lnTo>
                        <a:pt x="3302205" y="1022941"/>
                      </a:lnTo>
                      <a:lnTo>
                        <a:pt x="0" y="940705"/>
                      </a:lnTo>
                      <a:close/>
                    </a:path>
                  </a:pathLst>
                </a:custGeom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Trapezoid 7">
                  <a:extLst>
                    <a:ext uri="{FF2B5EF4-FFF2-40B4-BE49-F238E27FC236}">
                      <a16:creationId xmlns:a16="http://schemas.microsoft.com/office/drawing/2014/main" id="{66A4FBBF-89EA-4887-94A4-25DB5CCF6616}"/>
                    </a:ext>
                  </a:extLst>
                </p:cNvPr>
                <p:cNvSpPr/>
                <p:nvPr/>
              </p:nvSpPr>
              <p:spPr>
                <a:xfrm rot="20996558">
                  <a:off x="4134808" y="1928499"/>
                  <a:ext cx="1554415" cy="972165"/>
                </a:xfrm>
                <a:custGeom>
                  <a:avLst/>
                  <a:gdLst>
                    <a:gd name="connsiteX0" fmla="*/ 0 w 2683498"/>
                    <a:gd name="connsiteY0" fmla="*/ 1096045 h 1096045"/>
                    <a:gd name="connsiteX1" fmla="*/ 274011 w 2683498"/>
                    <a:gd name="connsiteY1" fmla="*/ 0 h 1096045"/>
                    <a:gd name="connsiteX2" fmla="*/ 2409487 w 2683498"/>
                    <a:gd name="connsiteY2" fmla="*/ 0 h 1096045"/>
                    <a:gd name="connsiteX3" fmla="*/ 2683498 w 2683498"/>
                    <a:gd name="connsiteY3" fmla="*/ 1096045 h 1096045"/>
                    <a:gd name="connsiteX4" fmla="*/ 0 w 2683498"/>
                    <a:gd name="connsiteY4" fmla="*/ 1096045 h 1096045"/>
                    <a:gd name="connsiteX0" fmla="*/ 0 w 2683498"/>
                    <a:gd name="connsiteY0" fmla="*/ 1096045 h 1096045"/>
                    <a:gd name="connsiteX1" fmla="*/ 446539 w 2683498"/>
                    <a:gd name="connsiteY1" fmla="*/ 172528 h 1096045"/>
                    <a:gd name="connsiteX2" fmla="*/ 2409487 w 2683498"/>
                    <a:gd name="connsiteY2" fmla="*/ 0 h 1096045"/>
                    <a:gd name="connsiteX3" fmla="*/ 2683498 w 2683498"/>
                    <a:gd name="connsiteY3" fmla="*/ 1096045 h 1096045"/>
                    <a:gd name="connsiteX4" fmla="*/ 0 w 2683498"/>
                    <a:gd name="connsiteY4" fmla="*/ 1096045 h 1096045"/>
                    <a:gd name="connsiteX0" fmla="*/ 0 w 2683498"/>
                    <a:gd name="connsiteY0" fmla="*/ 958023 h 958023"/>
                    <a:gd name="connsiteX1" fmla="*/ 446539 w 2683498"/>
                    <a:gd name="connsiteY1" fmla="*/ 34506 h 958023"/>
                    <a:gd name="connsiteX2" fmla="*/ 2254212 w 2683498"/>
                    <a:gd name="connsiteY2" fmla="*/ 0 h 958023"/>
                    <a:gd name="connsiteX3" fmla="*/ 2683498 w 2683498"/>
                    <a:gd name="connsiteY3" fmla="*/ 958023 h 958023"/>
                    <a:gd name="connsiteX4" fmla="*/ 0 w 2683498"/>
                    <a:gd name="connsiteY4" fmla="*/ 958023 h 958023"/>
                    <a:gd name="connsiteX0" fmla="*/ 0 w 2683498"/>
                    <a:gd name="connsiteY0" fmla="*/ 923517 h 923517"/>
                    <a:gd name="connsiteX1" fmla="*/ 446539 w 2683498"/>
                    <a:gd name="connsiteY1" fmla="*/ 0 h 923517"/>
                    <a:gd name="connsiteX2" fmla="*/ 2167948 w 2683498"/>
                    <a:gd name="connsiteY2" fmla="*/ 17252 h 923517"/>
                    <a:gd name="connsiteX3" fmla="*/ 2683498 w 2683498"/>
                    <a:gd name="connsiteY3" fmla="*/ 923517 h 923517"/>
                    <a:gd name="connsiteX4" fmla="*/ 0 w 2683498"/>
                    <a:gd name="connsiteY4" fmla="*/ 923517 h 923517"/>
                    <a:gd name="connsiteX0" fmla="*/ 0 w 2557468"/>
                    <a:gd name="connsiteY0" fmla="*/ 923517 h 1041342"/>
                    <a:gd name="connsiteX1" fmla="*/ 446539 w 2557468"/>
                    <a:gd name="connsiteY1" fmla="*/ 0 h 1041342"/>
                    <a:gd name="connsiteX2" fmla="*/ 2167948 w 2557468"/>
                    <a:gd name="connsiteY2" fmla="*/ 17252 h 1041342"/>
                    <a:gd name="connsiteX3" fmla="*/ 2557468 w 2557468"/>
                    <a:gd name="connsiteY3" fmla="*/ 1041342 h 1041342"/>
                    <a:gd name="connsiteX4" fmla="*/ 0 w 2557468"/>
                    <a:gd name="connsiteY4" fmla="*/ 923517 h 1041342"/>
                    <a:gd name="connsiteX0" fmla="*/ 0 w 2557468"/>
                    <a:gd name="connsiteY0" fmla="*/ 923517 h 1041342"/>
                    <a:gd name="connsiteX1" fmla="*/ 446539 w 2557468"/>
                    <a:gd name="connsiteY1" fmla="*/ 0 h 1041342"/>
                    <a:gd name="connsiteX2" fmla="*/ 2110960 w 2557468"/>
                    <a:gd name="connsiteY2" fmla="*/ 42189 h 1041342"/>
                    <a:gd name="connsiteX3" fmla="*/ 2557468 w 2557468"/>
                    <a:gd name="connsiteY3" fmla="*/ 1041342 h 1041342"/>
                    <a:gd name="connsiteX4" fmla="*/ 0 w 2557468"/>
                    <a:gd name="connsiteY4" fmla="*/ 923517 h 1041342"/>
                    <a:gd name="connsiteX0" fmla="*/ 0 w 2557468"/>
                    <a:gd name="connsiteY0" fmla="*/ 923517 h 1041342"/>
                    <a:gd name="connsiteX1" fmla="*/ 446539 w 2557468"/>
                    <a:gd name="connsiteY1" fmla="*/ 0 h 1041342"/>
                    <a:gd name="connsiteX2" fmla="*/ 2053971 w 2557468"/>
                    <a:gd name="connsiteY2" fmla="*/ 67125 h 1041342"/>
                    <a:gd name="connsiteX3" fmla="*/ 2557468 w 2557468"/>
                    <a:gd name="connsiteY3" fmla="*/ 1041342 h 1041342"/>
                    <a:gd name="connsiteX4" fmla="*/ 0 w 2557468"/>
                    <a:gd name="connsiteY4" fmla="*/ 923517 h 1041342"/>
                    <a:gd name="connsiteX0" fmla="*/ 0 w 2557468"/>
                    <a:gd name="connsiteY0" fmla="*/ 923517 h 1041342"/>
                    <a:gd name="connsiteX1" fmla="*/ 446539 w 2557468"/>
                    <a:gd name="connsiteY1" fmla="*/ 0 h 1041342"/>
                    <a:gd name="connsiteX2" fmla="*/ 2053971 w 2557468"/>
                    <a:gd name="connsiteY2" fmla="*/ 67125 h 1041342"/>
                    <a:gd name="connsiteX3" fmla="*/ 2557468 w 2557468"/>
                    <a:gd name="connsiteY3" fmla="*/ 1041342 h 1041342"/>
                    <a:gd name="connsiteX4" fmla="*/ 0 w 2557468"/>
                    <a:gd name="connsiteY4" fmla="*/ 923517 h 1041342"/>
                    <a:gd name="connsiteX0" fmla="*/ 0 w 2557468"/>
                    <a:gd name="connsiteY0" fmla="*/ 895275 h 1013100"/>
                    <a:gd name="connsiteX1" fmla="*/ 351241 w 2557468"/>
                    <a:gd name="connsiteY1" fmla="*/ 0 h 1013100"/>
                    <a:gd name="connsiteX2" fmla="*/ 2053971 w 2557468"/>
                    <a:gd name="connsiteY2" fmla="*/ 38883 h 1013100"/>
                    <a:gd name="connsiteX3" fmla="*/ 2557468 w 2557468"/>
                    <a:gd name="connsiteY3" fmla="*/ 1013100 h 1013100"/>
                    <a:gd name="connsiteX4" fmla="*/ 0 w 2557468"/>
                    <a:gd name="connsiteY4" fmla="*/ 895275 h 1013100"/>
                    <a:gd name="connsiteX0" fmla="*/ 0 w 2472152"/>
                    <a:gd name="connsiteY0" fmla="*/ 895275 h 985071"/>
                    <a:gd name="connsiteX1" fmla="*/ 351241 w 2472152"/>
                    <a:gd name="connsiteY1" fmla="*/ 0 h 985071"/>
                    <a:gd name="connsiteX2" fmla="*/ 2053971 w 2472152"/>
                    <a:gd name="connsiteY2" fmla="*/ 38883 h 985071"/>
                    <a:gd name="connsiteX3" fmla="*/ 2472152 w 2472152"/>
                    <a:gd name="connsiteY3" fmla="*/ 985071 h 985071"/>
                    <a:gd name="connsiteX4" fmla="*/ 0 w 2472152"/>
                    <a:gd name="connsiteY4" fmla="*/ 895275 h 985071"/>
                    <a:gd name="connsiteX0" fmla="*/ 0 w 2472152"/>
                    <a:gd name="connsiteY0" fmla="*/ 895275 h 985071"/>
                    <a:gd name="connsiteX1" fmla="*/ 351241 w 2472152"/>
                    <a:gd name="connsiteY1" fmla="*/ 0 h 985071"/>
                    <a:gd name="connsiteX2" fmla="*/ 2057298 w 2472152"/>
                    <a:gd name="connsiteY2" fmla="*/ 20126 h 985071"/>
                    <a:gd name="connsiteX3" fmla="*/ 2472152 w 2472152"/>
                    <a:gd name="connsiteY3" fmla="*/ 985071 h 985071"/>
                    <a:gd name="connsiteX4" fmla="*/ 0 w 2472152"/>
                    <a:gd name="connsiteY4" fmla="*/ 895275 h 985071"/>
                    <a:gd name="connsiteX0" fmla="*/ 81687 w 2120911"/>
                    <a:gd name="connsiteY0" fmla="*/ 926915 h 985071"/>
                    <a:gd name="connsiteX1" fmla="*/ 0 w 2120911"/>
                    <a:gd name="connsiteY1" fmla="*/ 0 h 985071"/>
                    <a:gd name="connsiteX2" fmla="*/ 1706057 w 2120911"/>
                    <a:gd name="connsiteY2" fmla="*/ 20126 h 985071"/>
                    <a:gd name="connsiteX3" fmla="*/ 2120911 w 2120911"/>
                    <a:gd name="connsiteY3" fmla="*/ 985071 h 985071"/>
                    <a:gd name="connsiteX4" fmla="*/ 81687 w 2120911"/>
                    <a:gd name="connsiteY4" fmla="*/ 926915 h 985071"/>
                    <a:gd name="connsiteX0" fmla="*/ 0 w 2039224"/>
                    <a:gd name="connsiteY0" fmla="*/ 938334 h 996490"/>
                    <a:gd name="connsiteX1" fmla="*/ 326632 w 2039224"/>
                    <a:gd name="connsiteY1" fmla="*/ 0 h 996490"/>
                    <a:gd name="connsiteX2" fmla="*/ 1624370 w 2039224"/>
                    <a:gd name="connsiteY2" fmla="*/ 31545 h 996490"/>
                    <a:gd name="connsiteX3" fmla="*/ 2039224 w 2039224"/>
                    <a:gd name="connsiteY3" fmla="*/ 996490 h 996490"/>
                    <a:gd name="connsiteX4" fmla="*/ 0 w 2039224"/>
                    <a:gd name="connsiteY4" fmla="*/ 938334 h 996490"/>
                    <a:gd name="connsiteX0" fmla="*/ 0 w 2045476"/>
                    <a:gd name="connsiteY0" fmla="*/ 937225 h 996490"/>
                    <a:gd name="connsiteX1" fmla="*/ 332884 w 2045476"/>
                    <a:gd name="connsiteY1" fmla="*/ 0 h 996490"/>
                    <a:gd name="connsiteX2" fmla="*/ 1630622 w 2045476"/>
                    <a:gd name="connsiteY2" fmla="*/ 31545 h 996490"/>
                    <a:gd name="connsiteX3" fmla="*/ 2045476 w 2045476"/>
                    <a:gd name="connsiteY3" fmla="*/ 996490 h 996490"/>
                    <a:gd name="connsiteX4" fmla="*/ 0 w 2045476"/>
                    <a:gd name="connsiteY4" fmla="*/ 937225 h 996490"/>
                    <a:gd name="connsiteX0" fmla="*/ 0 w 1630622"/>
                    <a:gd name="connsiteY0" fmla="*/ 937225 h 997528"/>
                    <a:gd name="connsiteX1" fmla="*/ 332884 w 1630622"/>
                    <a:gd name="connsiteY1" fmla="*/ 0 h 997528"/>
                    <a:gd name="connsiteX2" fmla="*/ 1630622 w 1630622"/>
                    <a:gd name="connsiteY2" fmla="*/ 31545 h 997528"/>
                    <a:gd name="connsiteX3" fmla="*/ 1542262 w 1630622"/>
                    <a:gd name="connsiteY3" fmla="*/ 997528 h 997528"/>
                    <a:gd name="connsiteX4" fmla="*/ 0 w 1630622"/>
                    <a:gd name="connsiteY4" fmla="*/ 937225 h 997528"/>
                    <a:gd name="connsiteX0" fmla="*/ 0 w 1542262"/>
                    <a:gd name="connsiteY0" fmla="*/ 937225 h 997528"/>
                    <a:gd name="connsiteX1" fmla="*/ 332884 w 1542262"/>
                    <a:gd name="connsiteY1" fmla="*/ 0 h 997528"/>
                    <a:gd name="connsiteX2" fmla="*/ 1175210 w 1542262"/>
                    <a:gd name="connsiteY2" fmla="*/ 53958 h 997528"/>
                    <a:gd name="connsiteX3" fmla="*/ 1542262 w 1542262"/>
                    <a:gd name="connsiteY3" fmla="*/ 997528 h 997528"/>
                    <a:gd name="connsiteX4" fmla="*/ 0 w 1542262"/>
                    <a:gd name="connsiteY4" fmla="*/ 937225 h 997528"/>
                    <a:gd name="connsiteX0" fmla="*/ 0 w 1542262"/>
                    <a:gd name="connsiteY0" fmla="*/ 937225 h 997528"/>
                    <a:gd name="connsiteX1" fmla="*/ 146739 w 1542262"/>
                    <a:gd name="connsiteY1" fmla="*/ 487245 h 997528"/>
                    <a:gd name="connsiteX2" fmla="*/ 332884 w 1542262"/>
                    <a:gd name="connsiteY2" fmla="*/ 0 h 997528"/>
                    <a:gd name="connsiteX3" fmla="*/ 1175210 w 1542262"/>
                    <a:gd name="connsiteY3" fmla="*/ 53958 h 997528"/>
                    <a:gd name="connsiteX4" fmla="*/ 1542262 w 1542262"/>
                    <a:gd name="connsiteY4" fmla="*/ 997528 h 997528"/>
                    <a:gd name="connsiteX5" fmla="*/ 0 w 1542262"/>
                    <a:gd name="connsiteY5" fmla="*/ 937225 h 997528"/>
                    <a:gd name="connsiteX0" fmla="*/ 0 w 1531621"/>
                    <a:gd name="connsiteY0" fmla="*/ 968133 h 997528"/>
                    <a:gd name="connsiteX1" fmla="*/ 136098 w 1531621"/>
                    <a:gd name="connsiteY1" fmla="*/ 487245 h 997528"/>
                    <a:gd name="connsiteX2" fmla="*/ 322243 w 1531621"/>
                    <a:gd name="connsiteY2" fmla="*/ 0 h 997528"/>
                    <a:gd name="connsiteX3" fmla="*/ 1164569 w 1531621"/>
                    <a:gd name="connsiteY3" fmla="*/ 53958 h 997528"/>
                    <a:gd name="connsiteX4" fmla="*/ 1531621 w 1531621"/>
                    <a:gd name="connsiteY4" fmla="*/ 997528 h 997528"/>
                    <a:gd name="connsiteX5" fmla="*/ 0 w 1531621"/>
                    <a:gd name="connsiteY5" fmla="*/ 968133 h 997528"/>
                    <a:gd name="connsiteX0" fmla="*/ 0 w 1531621"/>
                    <a:gd name="connsiteY0" fmla="*/ 968133 h 997528"/>
                    <a:gd name="connsiteX1" fmla="*/ 168268 w 1531621"/>
                    <a:gd name="connsiteY1" fmla="*/ 505848 h 997528"/>
                    <a:gd name="connsiteX2" fmla="*/ 322243 w 1531621"/>
                    <a:gd name="connsiteY2" fmla="*/ 0 h 997528"/>
                    <a:gd name="connsiteX3" fmla="*/ 1164569 w 1531621"/>
                    <a:gd name="connsiteY3" fmla="*/ 53958 h 997528"/>
                    <a:gd name="connsiteX4" fmla="*/ 1531621 w 1531621"/>
                    <a:gd name="connsiteY4" fmla="*/ 997528 h 997528"/>
                    <a:gd name="connsiteX5" fmla="*/ 0 w 1531621"/>
                    <a:gd name="connsiteY5" fmla="*/ 968133 h 997528"/>
                    <a:gd name="connsiteX0" fmla="*/ 0 w 1531621"/>
                    <a:gd name="connsiteY0" fmla="*/ 958554 h 987949"/>
                    <a:gd name="connsiteX1" fmla="*/ 168268 w 1531621"/>
                    <a:gd name="connsiteY1" fmla="*/ 496269 h 987949"/>
                    <a:gd name="connsiteX2" fmla="*/ 339891 w 1531621"/>
                    <a:gd name="connsiteY2" fmla="*/ 0 h 987949"/>
                    <a:gd name="connsiteX3" fmla="*/ 1164569 w 1531621"/>
                    <a:gd name="connsiteY3" fmla="*/ 44379 h 987949"/>
                    <a:gd name="connsiteX4" fmla="*/ 1531621 w 1531621"/>
                    <a:gd name="connsiteY4" fmla="*/ 987949 h 987949"/>
                    <a:gd name="connsiteX5" fmla="*/ 0 w 1531621"/>
                    <a:gd name="connsiteY5" fmla="*/ 958554 h 987949"/>
                    <a:gd name="connsiteX0" fmla="*/ 0 w 1531621"/>
                    <a:gd name="connsiteY0" fmla="*/ 958554 h 987949"/>
                    <a:gd name="connsiteX1" fmla="*/ 168268 w 1531621"/>
                    <a:gd name="connsiteY1" fmla="*/ 496269 h 987949"/>
                    <a:gd name="connsiteX2" fmla="*/ 339891 w 1531621"/>
                    <a:gd name="connsiteY2" fmla="*/ 0 h 987949"/>
                    <a:gd name="connsiteX3" fmla="*/ 1164569 w 1531621"/>
                    <a:gd name="connsiteY3" fmla="*/ 44379 h 987949"/>
                    <a:gd name="connsiteX4" fmla="*/ 1531621 w 1531621"/>
                    <a:gd name="connsiteY4" fmla="*/ 987949 h 987949"/>
                    <a:gd name="connsiteX5" fmla="*/ 0 w 1531621"/>
                    <a:gd name="connsiteY5" fmla="*/ 958554 h 987949"/>
                    <a:gd name="connsiteX0" fmla="*/ 0 w 1577960"/>
                    <a:gd name="connsiteY0" fmla="*/ 958554 h 999392"/>
                    <a:gd name="connsiteX1" fmla="*/ 168268 w 1577960"/>
                    <a:gd name="connsiteY1" fmla="*/ 496269 h 999392"/>
                    <a:gd name="connsiteX2" fmla="*/ 339891 w 1577960"/>
                    <a:gd name="connsiteY2" fmla="*/ 0 h 999392"/>
                    <a:gd name="connsiteX3" fmla="*/ 1164569 w 1577960"/>
                    <a:gd name="connsiteY3" fmla="*/ 44379 h 999392"/>
                    <a:gd name="connsiteX4" fmla="*/ 1577960 w 1577960"/>
                    <a:gd name="connsiteY4" fmla="*/ 999392 h 999392"/>
                    <a:gd name="connsiteX5" fmla="*/ 0 w 1577960"/>
                    <a:gd name="connsiteY5" fmla="*/ 958554 h 999392"/>
                    <a:gd name="connsiteX0" fmla="*/ 0 w 1577960"/>
                    <a:gd name="connsiteY0" fmla="*/ 958554 h 999392"/>
                    <a:gd name="connsiteX1" fmla="*/ 168268 w 1577960"/>
                    <a:gd name="connsiteY1" fmla="*/ 496269 h 999392"/>
                    <a:gd name="connsiteX2" fmla="*/ 339891 w 1577960"/>
                    <a:gd name="connsiteY2" fmla="*/ 0 h 999392"/>
                    <a:gd name="connsiteX3" fmla="*/ 1164569 w 1577960"/>
                    <a:gd name="connsiteY3" fmla="*/ 44379 h 999392"/>
                    <a:gd name="connsiteX4" fmla="*/ 1577960 w 1577960"/>
                    <a:gd name="connsiteY4" fmla="*/ 999392 h 999392"/>
                    <a:gd name="connsiteX5" fmla="*/ 0 w 1577960"/>
                    <a:gd name="connsiteY5" fmla="*/ 958554 h 999392"/>
                    <a:gd name="connsiteX0" fmla="*/ 0 w 1562484"/>
                    <a:gd name="connsiteY0" fmla="*/ 925829 h 999392"/>
                    <a:gd name="connsiteX1" fmla="*/ 152792 w 1562484"/>
                    <a:gd name="connsiteY1" fmla="*/ 496269 h 999392"/>
                    <a:gd name="connsiteX2" fmla="*/ 324415 w 1562484"/>
                    <a:gd name="connsiteY2" fmla="*/ 0 h 999392"/>
                    <a:gd name="connsiteX3" fmla="*/ 1149093 w 1562484"/>
                    <a:gd name="connsiteY3" fmla="*/ 44379 h 999392"/>
                    <a:gd name="connsiteX4" fmla="*/ 1562484 w 1562484"/>
                    <a:gd name="connsiteY4" fmla="*/ 999392 h 999392"/>
                    <a:gd name="connsiteX5" fmla="*/ 0 w 1562484"/>
                    <a:gd name="connsiteY5" fmla="*/ 925829 h 999392"/>
                    <a:gd name="connsiteX0" fmla="*/ 0 w 1554415"/>
                    <a:gd name="connsiteY0" fmla="*/ 925829 h 972165"/>
                    <a:gd name="connsiteX1" fmla="*/ 152792 w 1554415"/>
                    <a:gd name="connsiteY1" fmla="*/ 496269 h 972165"/>
                    <a:gd name="connsiteX2" fmla="*/ 324415 w 1554415"/>
                    <a:gd name="connsiteY2" fmla="*/ 0 h 972165"/>
                    <a:gd name="connsiteX3" fmla="*/ 1149093 w 1554415"/>
                    <a:gd name="connsiteY3" fmla="*/ 44379 h 972165"/>
                    <a:gd name="connsiteX4" fmla="*/ 1554415 w 1554415"/>
                    <a:gd name="connsiteY4" fmla="*/ 972165 h 972165"/>
                    <a:gd name="connsiteX5" fmla="*/ 0 w 1554415"/>
                    <a:gd name="connsiteY5" fmla="*/ 925829 h 972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54415" h="972165">
                      <a:moveTo>
                        <a:pt x="0" y="925829"/>
                      </a:moveTo>
                      <a:lnTo>
                        <a:pt x="152792" y="496269"/>
                      </a:lnTo>
                      <a:lnTo>
                        <a:pt x="324415" y="0"/>
                      </a:lnTo>
                      <a:lnTo>
                        <a:pt x="1149093" y="44379"/>
                      </a:lnTo>
                      <a:lnTo>
                        <a:pt x="1554415" y="972165"/>
                      </a:lnTo>
                      <a:lnTo>
                        <a:pt x="0" y="925829"/>
                      </a:lnTo>
                      <a:close/>
                    </a:path>
                  </a:pathLst>
                </a:custGeom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Trapezoid 19">
                  <a:extLst>
                    <a:ext uri="{FF2B5EF4-FFF2-40B4-BE49-F238E27FC236}">
                      <a16:creationId xmlns:a16="http://schemas.microsoft.com/office/drawing/2014/main" id="{95452774-FAC6-45CC-9866-2AEC35E09D7E}"/>
                    </a:ext>
                  </a:extLst>
                </p:cNvPr>
                <p:cNvSpPr/>
                <p:nvPr/>
              </p:nvSpPr>
              <p:spPr>
                <a:xfrm rot="1819463">
                  <a:off x="2926457" y="2916380"/>
                  <a:ext cx="1419456" cy="951521"/>
                </a:xfrm>
                <a:custGeom>
                  <a:avLst/>
                  <a:gdLst>
                    <a:gd name="connsiteX0" fmla="*/ 0 w 1866900"/>
                    <a:gd name="connsiteY0" fmla="*/ 920750 h 920750"/>
                    <a:gd name="connsiteX1" fmla="*/ 230188 w 1866900"/>
                    <a:gd name="connsiteY1" fmla="*/ 0 h 920750"/>
                    <a:gd name="connsiteX2" fmla="*/ 1636713 w 1866900"/>
                    <a:gd name="connsiteY2" fmla="*/ 0 h 920750"/>
                    <a:gd name="connsiteX3" fmla="*/ 1866900 w 1866900"/>
                    <a:gd name="connsiteY3" fmla="*/ 920750 h 920750"/>
                    <a:gd name="connsiteX4" fmla="*/ 0 w 1866900"/>
                    <a:gd name="connsiteY4" fmla="*/ 920750 h 920750"/>
                    <a:gd name="connsiteX0" fmla="*/ 0 w 1866900"/>
                    <a:gd name="connsiteY0" fmla="*/ 920750 h 920750"/>
                    <a:gd name="connsiteX1" fmla="*/ 517695 w 1866900"/>
                    <a:gd name="connsiteY1" fmla="*/ 1030 h 920750"/>
                    <a:gd name="connsiteX2" fmla="*/ 1636713 w 1866900"/>
                    <a:gd name="connsiteY2" fmla="*/ 0 h 920750"/>
                    <a:gd name="connsiteX3" fmla="*/ 1866900 w 1866900"/>
                    <a:gd name="connsiteY3" fmla="*/ 920750 h 920750"/>
                    <a:gd name="connsiteX4" fmla="*/ 0 w 1866900"/>
                    <a:gd name="connsiteY4" fmla="*/ 920750 h 920750"/>
                    <a:gd name="connsiteX0" fmla="*/ 0 w 1448671"/>
                    <a:gd name="connsiteY0" fmla="*/ 918883 h 920750"/>
                    <a:gd name="connsiteX1" fmla="*/ 99466 w 1448671"/>
                    <a:gd name="connsiteY1" fmla="*/ 1030 h 920750"/>
                    <a:gd name="connsiteX2" fmla="*/ 1218484 w 1448671"/>
                    <a:gd name="connsiteY2" fmla="*/ 0 h 920750"/>
                    <a:gd name="connsiteX3" fmla="*/ 1448671 w 1448671"/>
                    <a:gd name="connsiteY3" fmla="*/ 920750 h 920750"/>
                    <a:gd name="connsiteX4" fmla="*/ 0 w 1448671"/>
                    <a:gd name="connsiteY4" fmla="*/ 918883 h 920750"/>
                    <a:gd name="connsiteX0" fmla="*/ 0 w 1448671"/>
                    <a:gd name="connsiteY0" fmla="*/ 917853 h 919720"/>
                    <a:gd name="connsiteX1" fmla="*/ 99466 w 1448671"/>
                    <a:gd name="connsiteY1" fmla="*/ 0 h 919720"/>
                    <a:gd name="connsiteX2" fmla="*/ 1071371 w 1448671"/>
                    <a:gd name="connsiteY2" fmla="*/ 55594 h 919720"/>
                    <a:gd name="connsiteX3" fmla="*/ 1448671 w 1448671"/>
                    <a:gd name="connsiteY3" fmla="*/ 919720 h 919720"/>
                    <a:gd name="connsiteX4" fmla="*/ 0 w 1448671"/>
                    <a:gd name="connsiteY4" fmla="*/ 917853 h 919720"/>
                    <a:gd name="connsiteX0" fmla="*/ 0 w 1395721"/>
                    <a:gd name="connsiteY0" fmla="*/ 917853 h 980117"/>
                    <a:gd name="connsiteX1" fmla="*/ 99466 w 1395721"/>
                    <a:gd name="connsiteY1" fmla="*/ 0 h 980117"/>
                    <a:gd name="connsiteX2" fmla="*/ 1071371 w 1395721"/>
                    <a:gd name="connsiteY2" fmla="*/ 55594 h 980117"/>
                    <a:gd name="connsiteX3" fmla="*/ 1395721 w 1395721"/>
                    <a:gd name="connsiteY3" fmla="*/ 980117 h 980117"/>
                    <a:gd name="connsiteX4" fmla="*/ 0 w 1395721"/>
                    <a:gd name="connsiteY4" fmla="*/ 917853 h 980117"/>
                    <a:gd name="connsiteX0" fmla="*/ 0 w 1395721"/>
                    <a:gd name="connsiteY0" fmla="*/ 917853 h 980117"/>
                    <a:gd name="connsiteX1" fmla="*/ 99466 w 1395721"/>
                    <a:gd name="connsiteY1" fmla="*/ 0 h 980117"/>
                    <a:gd name="connsiteX2" fmla="*/ 1055341 w 1395721"/>
                    <a:gd name="connsiteY2" fmla="*/ 28188 h 980117"/>
                    <a:gd name="connsiteX3" fmla="*/ 1395721 w 1395721"/>
                    <a:gd name="connsiteY3" fmla="*/ 980117 h 980117"/>
                    <a:gd name="connsiteX4" fmla="*/ 0 w 1395721"/>
                    <a:gd name="connsiteY4" fmla="*/ 917853 h 980117"/>
                    <a:gd name="connsiteX0" fmla="*/ 0 w 1419456"/>
                    <a:gd name="connsiteY0" fmla="*/ 917853 h 951521"/>
                    <a:gd name="connsiteX1" fmla="*/ 99466 w 1419456"/>
                    <a:gd name="connsiteY1" fmla="*/ 0 h 951521"/>
                    <a:gd name="connsiteX2" fmla="*/ 1055341 w 1419456"/>
                    <a:gd name="connsiteY2" fmla="*/ 28188 h 951521"/>
                    <a:gd name="connsiteX3" fmla="*/ 1419456 w 1419456"/>
                    <a:gd name="connsiteY3" fmla="*/ 951521 h 951521"/>
                    <a:gd name="connsiteX4" fmla="*/ 0 w 1419456"/>
                    <a:gd name="connsiteY4" fmla="*/ 917853 h 951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19456" h="951521">
                      <a:moveTo>
                        <a:pt x="0" y="917853"/>
                      </a:moveTo>
                      <a:lnTo>
                        <a:pt x="99466" y="0"/>
                      </a:lnTo>
                      <a:lnTo>
                        <a:pt x="1055341" y="28188"/>
                      </a:lnTo>
                      <a:lnTo>
                        <a:pt x="1419456" y="951521"/>
                      </a:lnTo>
                      <a:lnTo>
                        <a:pt x="0" y="917853"/>
                      </a:lnTo>
                      <a:close/>
                    </a:path>
                  </a:pathLst>
                </a:custGeom>
                <a:solidFill>
                  <a:srgbClr val="3A4F7E"/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Isosceles Triangle 20">
                  <a:extLst>
                    <a:ext uri="{FF2B5EF4-FFF2-40B4-BE49-F238E27FC236}">
                      <a16:creationId xmlns:a16="http://schemas.microsoft.com/office/drawing/2014/main" id="{44051780-F871-4FFD-A259-4F2A425826EE}"/>
                    </a:ext>
                  </a:extLst>
                </p:cNvPr>
                <p:cNvSpPr/>
                <p:nvPr/>
              </p:nvSpPr>
              <p:spPr>
                <a:xfrm rot="20907014">
                  <a:off x="4360614" y="915955"/>
                  <a:ext cx="710006" cy="951565"/>
                </a:xfrm>
                <a:custGeom>
                  <a:avLst/>
                  <a:gdLst>
                    <a:gd name="connsiteX0" fmla="*/ 0 w 533400"/>
                    <a:gd name="connsiteY0" fmla="*/ 915738 h 915738"/>
                    <a:gd name="connsiteX1" fmla="*/ 266700 w 533400"/>
                    <a:gd name="connsiteY1" fmla="*/ 0 h 915738"/>
                    <a:gd name="connsiteX2" fmla="*/ 533400 w 533400"/>
                    <a:gd name="connsiteY2" fmla="*/ 915738 h 915738"/>
                    <a:gd name="connsiteX3" fmla="*/ 0 w 533400"/>
                    <a:gd name="connsiteY3" fmla="*/ 915738 h 915738"/>
                    <a:gd name="connsiteX0" fmla="*/ 0 w 533400"/>
                    <a:gd name="connsiteY0" fmla="*/ 952066 h 952066"/>
                    <a:gd name="connsiteX1" fmla="*/ 215792 w 533400"/>
                    <a:gd name="connsiteY1" fmla="*/ 0 h 952066"/>
                    <a:gd name="connsiteX2" fmla="*/ 533400 w 533400"/>
                    <a:gd name="connsiteY2" fmla="*/ 952066 h 952066"/>
                    <a:gd name="connsiteX3" fmla="*/ 0 w 533400"/>
                    <a:gd name="connsiteY3" fmla="*/ 952066 h 952066"/>
                    <a:gd name="connsiteX0" fmla="*/ 0 w 680239"/>
                    <a:gd name="connsiteY0" fmla="*/ 925299 h 952066"/>
                    <a:gd name="connsiteX1" fmla="*/ 362631 w 680239"/>
                    <a:gd name="connsiteY1" fmla="*/ 0 h 952066"/>
                    <a:gd name="connsiteX2" fmla="*/ 680239 w 680239"/>
                    <a:gd name="connsiteY2" fmla="*/ 952066 h 952066"/>
                    <a:gd name="connsiteX3" fmla="*/ 0 w 680239"/>
                    <a:gd name="connsiteY3" fmla="*/ 925299 h 952066"/>
                    <a:gd name="connsiteX0" fmla="*/ 0 w 739978"/>
                    <a:gd name="connsiteY0" fmla="*/ 925299 h 961033"/>
                    <a:gd name="connsiteX1" fmla="*/ 362631 w 739978"/>
                    <a:gd name="connsiteY1" fmla="*/ 0 h 961033"/>
                    <a:gd name="connsiteX2" fmla="*/ 739978 w 739978"/>
                    <a:gd name="connsiteY2" fmla="*/ 961033 h 961033"/>
                    <a:gd name="connsiteX3" fmla="*/ 0 w 739978"/>
                    <a:gd name="connsiteY3" fmla="*/ 925299 h 961033"/>
                    <a:gd name="connsiteX0" fmla="*/ 0 w 739978"/>
                    <a:gd name="connsiteY0" fmla="*/ 925299 h 961033"/>
                    <a:gd name="connsiteX1" fmla="*/ 362631 w 739978"/>
                    <a:gd name="connsiteY1" fmla="*/ 0 h 961033"/>
                    <a:gd name="connsiteX2" fmla="*/ 739978 w 739978"/>
                    <a:gd name="connsiteY2" fmla="*/ 961033 h 961033"/>
                    <a:gd name="connsiteX3" fmla="*/ 0 w 739978"/>
                    <a:gd name="connsiteY3" fmla="*/ 925299 h 961033"/>
                    <a:gd name="connsiteX0" fmla="*/ 0 w 739978"/>
                    <a:gd name="connsiteY0" fmla="*/ 889106 h 924840"/>
                    <a:gd name="connsiteX1" fmla="*/ 381160 w 739978"/>
                    <a:gd name="connsiteY1" fmla="*/ 0 h 924840"/>
                    <a:gd name="connsiteX2" fmla="*/ 739978 w 739978"/>
                    <a:gd name="connsiteY2" fmla="*/ 924840 h 924840"/>
                    <a:gd name="connsiteX3" fmla="*/ 0 w 739978"/>
                    <a:gd name="connsiteY3" fmla="*/ 889106 h 924840"/>
                    <a:gd name="connsiteX0" fmla="*/ 0 w 739978"/>
                    <a:gd name="connsiteY0" fmla="*/ 920213 h 955947"/>
                    <a:gd name="connsiteX1" fmla="*/ 387517 w 739978"/>
                    <a:gd name="connsiteY1" fmla="*/ 0 h 955947"/>
                    <a:gd name="connsiteX2" fmla="*/ 739978 w 739978"/>
                    <a:gd name="connsiteY2" fmla="*/ 955947 h 955947"/>
                    <a:gd name="connsiteX3" fmla="*/ 0 w 739978"/>
                    <a:gd name="connsiteY3" fmla="*/ 920213 h 955947"/>
                    <a:gd name="connsiteX0" fmla="*/ 0 w 739978"/>
                    <a:gd name="connsiteY0" fmla="*/ 920213 h 955947"/>
                    <a:gd name="connsiteX1" fmla="*/ 387517 w 739978"/>
                    <a:gd name="connsiteY1" fmla="*/ 0 h 955947"/>
                    <a:gd name="connsiteX2" fmla="*/ 739978 w 739978"/>
                    <a:gd name="connsiteY2" fmla="*/ 955947 h 955947"/>
                    <a:gd name="connsiteX3" fmla="*/ 0 w 739978"/>
                    <a:gd name="connsiteY3" fmla="*/ 920213 h 955947"/>
                    <a:gd name="connsiteX0" fmla="*/ 0 w 742657"/>
                    <a:gd name="connsiteY0" fmla="*/ 920213 h 920213"/>
                    <a:gd name="connsiteX1" fmla="*/ 387517 w 742657"/>
                    <a:gd name="connsiteY1" fmla="*/ 0 h 920213"/>
                    <a:gd name="connsiteX2" fmla="*/ 742657 w 742657"/>
                    <a:gd name="connsiteY2" fmla="*/ 911126 h 920213"/>
                    <a:gd name="connsiteX3" fmla="*/ 0 w 742657"/>
                    <a:gd name="connsiteY3" fmla="*/ 920213 h 920213"/>
                    <a:gd name="connsiteX0" fmla="*/ 0 w 718271"/>
                    <a:gd name="connsiteY0" fmla="*/ 896033 h 911126"/>
                    <a:gd name="connsiteX1" fmla="*/ 363131 w 718271"/>
                    <a:gd name="connsiteY1" fmla="*/ 0 h 911126"/>
                    <a:gd name="connsiteX2" fmla="*/ 718271 w 718271"/>
                    <a:gd name="connsiteY2" fmla="*/ 911126 h 911126"/>
                    <a:gd name="connsiteX3" fmla="*/ 0 w 718271"/>
                    <a:gd name="connsiteY3" fmla="*/ 896033 h 911126"/>
                    <a:gd name="connsiteX0" fmla="*/ 0 w 718271"/>
                    <a:gd name="connsiteY0" fmla="*/ 896033 h 911126"/>
                    <a:gd name="connsiteX1" fmla="*/ 363131 w 718271"/>
                    <a:gd name="connsiteY1" fmla="*/ 0 h 911126"/>
                    <a:gd name="connsiteX2" fmla="*/ 718271 w 718271"/>
                    <a:gd name="connsiteY2" fmla="*/ 911126 h 911126"/>
                    <a:gd name="connsiteX3" fmla="*/ 0 w 718271"/>
                    <a:gd name="connsiteY3" fmla="*/ 896033 h 911126"/>
                    <a:gd name="connsiteX0" fmla="*/ 0 w 710006"/>
                    <a:gd name="connsiteY0" fmla="*/ 896033 h 951565"/>
                    <a:gd name="connsiteX1" fmla="*/ 363131 w 710006"/>
                    <a:gd name="connsiteY1" fmla="*/ 0 h 951565"/>
                    <a:gd name="connsiteX2" fmla="*/ 710006 w 710006"/>
                    <a:gd name="connsiteY2" fmla="*/ 951565 h 951565"/>
                    <a:gd name="connsiteX3" fmla="*/ 0 w 710006"/>
                    <a:gd name="connsiteY3" fmla="*/ 896033 h 951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10006" h="951565">
                      <a:moveTo>
                        <a:pt x="0" y="896033"/>
                      </a:moveTo>
                      <a:lnTo>
                        <a:pt x="363131" y="0"/>
                      </a:lnTo>
                      <a:lnTo>
                        <a:pt x="710006" y="951565"/>
                      </a:lnTo>
                      <a:lnTo>
                        <a:pt x="0" y="896033"/>
                      </a:lnTo>
                      <a:close/>
                    </a:path>
                  </a:pathLst>
                </a:custGeom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Isosceles Triangle 21">
                  <a:extLst>
                    <a:ext uri="{FF2B5EF4-FFF2-40B4-BE49-F238E27FC236}">
                      <a16:creationId xmlns:a16="http://schemas.microsoft.com/office/drawing/2014/main" id="{7C09EAA8-CE34-4F38-B5A5-981B4F812199}"/>
                    </a:ext>
                  </a:extLst>
                </p:cNvPr>
                <p:cNvSpPr/>
                <p:nvPr/>
              </p:nvSpPr>
              <p:spPr>
                <a:xfrm rot="1583413">
                  <a:off x="4275896" y="904815"/>
                  <a:ext cx="416346" cy="928052"/>
                </a:xfrm>
                <a:custGeom>
                  <a:avLst/>
                  <a:gdLst>
                    <a:gd name="connsiteX0" fmla="*/ 0 w 381000"/>
                    <a:gd name="connsiteY0" fmla="*/ 641011 h 641011"/>
                    <a:gd name="connsiteX1" fmla="*/ 190500 w 381000"/>
                    <a:gd name="connsiteY1" fmla="*/ 0 h 641011"/>
                    <a:gd name="connsiteX2" fmla="*/ 381000 w 381000"/>
                    <a:gd name="connsiteY2" fmla="*/ 641011 h 641011"/>
                    <a:gd name="connsiteX3" fmla="*/ 0 w 381000"/>
                    <a:gd name="connsiteY3" fmla="*/ 641011 h 641011"/>
                    <a:gd name="connsiteX0" fmla="*/ 0 w 362067"/>
                    <a:gd name="connsiteY0" fmla="*/ 950609 h 950609"/>
                    <a:gd name="connsiteX1" fmla="*/ 171567 w 362067"/>
                    <a:gd name="connsiteY1" fmla="*/ 0 h 950609"/>
                    <a:gd name="connsiteX2" fmla="*/ 362067 w 362067"/>
                    <a:gd name="connsiteY2" fmla="*/ 641011 h 950609"/>
                    <a:gd name="connsiteX3" fmla="*/ 0 w 362067"/>
                    <a:gd name="connsiteY3" fmla="*/ 950609 h 950609"/>
                    <a:gd name="connsiteX0" fmla="*/ 0 w 450454"/>
                    <a:gd name="connsiteY0" fmla="*/ 950609 h 990579"/>
                    <a:gd name="connsiteX1" fmla="*/ 171567 w 450454"/>
                    <a:gd name="connsiteY1" fmla="*/ 0 h 990579"/>
                    <a:gd name="connsiteX2" fmla="*/ 450454 w 450454"/>
                    <a:gd name="connsiteY2" fmla="*/ 990579 h 990579"/>
                    <a:gd name="connsiteX3" fmla="*/ 0 w 450454"/>
                    <a:gd name="connsiteY3" fmla="*/ 950609 h 990579"/>
                    <a:gd name="connsiteX0" fmla="*/ 0 w 450454"/>
                    <a:gd name="connsiteY0" fmla="*/ 879636 h 919606"/>
                    <a:gd name="connsiteX1" fmla="*/ 164251 w 450454"/>
                    <a:gd name="connsiteY1" fmla="*/ 0 h 919606"/>
                    <a:gd name="connsiteX2" fmla="*/ 450454 w 450454"/>
                    <a:gd name="connsiteY2" fmla="*/ 919606 h 919606"/>
                    <a:gd name="connsiteX3" fmla="*/ 0 w 450454"/>
                    <a:gd name="connsiteY3" fmla="*/ 879636 h 919606"/>
                    <a:gd name="connsiteX0" fmla="*/ 0 w 450454"/>
                    <a:gd name="connsiteY0" fmla="*/ 906645 h 946615"/>
                    <a:gd name="connsiteX1" fmla="*/ 154394 w 450454"/>
                    <a:gd name="connsiteY1" fmla="*/ 0 h 946615"/>
                    <a:gd name="connsiteX2" fmla="*/ 450454 w 450454"/>
                    <a:gd name="connsiteY2" fmla="*/ 946615 h 946615"/>
                    <a:gd name="connsiteX3" fmla="*/ 0 w 450454"/>
                    <a:gd name="connsiteY3" fmla="*/ 906645 h 946615"/>
                    <a:gd name="connsiteX0" fmla="*/ 0 w 450454"/>
                    <a:gd name="connsiteY0" fmla="*/ 909489 h 949459"/>
                    <a:gd name="connsiteX1" fmla="*/ 152984 w 450454"/>
                    <a:gd name="connsiteY1" fmla="*/ 0 h 949459"/>
                    <a:gd name="connsiteX2" fmla="*/ 450454 w 450454"/>
                    <a:gd name="connsiteY2" fmla="*/ 949459 h 949459"/>
                    <a:gd name="connsiteX3" fmla="*/ 0 w 450454"/>
                    <a:gd name="connsiteY3" fmla="*/ 909489 h 949459"/>
                    <a:gd name="connsiteX0" fmla="*/ 0 w 429177"/>
                    <a:gd name="connsiteY0" fmla="*/ 909489 h 942294"/>
                    <a:gd name="connsiteX1" fmla="*/ 152984 w 429177"/>
                    <a:gd name="connsiteY1" fmla="*/ 0 h 942294"/>
                    <a:gd name="connsiteX2" fmla="*/ 429177 w 429177"/>
                    <a:gd name="connsiteY2" fmla="*/ 942294 h 942294"/>
                    <a:gd name="connsiteX3" fmla="*/ 0 w 429177"/>
                    <a:gd name="connsiteY3" fmla="*/ 909489 h 942294"/>
                    <a:gd name="connsiteX0" fmla="*/ 0 w 414978"/>
                    <a:gd name="connsiteY0" fmla="*/ 909489 h 942250"/>
                    <a:gd name="connsiteX1" fmla="*/ 152984 w 414978"/>
                    <a:gd name="connsiteY1" fmla="*/ 0 h 942250"/>
                    <a:gd name="connsiteX2" fmla="*/ 414978 w 414978"/>
                    <a:gd name="connsiteY2" fmla="*/ 942250 h 942250"/>
                    <a:gd name="connsiteX3" fmla="*/ 0 w 414978"/>
                    <a:gd name="connsiteY3" fmla="*/ 909489 h 942250"/>
                    <a:gd name="connsiteX0" fmla="*/ 0 w 414978"/>
                    <a:gd name="connsiteY0" fmla="*/ 898069 h 930830"/>
                    <a:gd name="connsiteX1" fmla="*/ 172828 w 414978"/>
                    <a:gd name="connsiteY1" fmla="*/ 0 h 930830"/>
                    <a:gd name="connsiteX2" fmla="*/ 414978 w 414978"/>
                    <a:gd name="connsiteY2" fmla="*/ 930830 h 930830"/>
                    <a:gd name="connsiteX3" fmla="*/ 0 w 414978"/>
                    <a:gd name="connsiteY3" fmla="*/ 898069 h 930830"/>
                    <a:gd name="connsiteX0" fmla="*/ 0 w 414978"/>
                    <a:gd name="connsiteY0" fmla="*/ 888213 h 920974"/>
                    <a:gd name="connsiteX1" fmla="*/ 145820 w 414978"/>
                    <a:gd name="connsiteY1" fmla="*/ 0 h 920974"/>
                    <a:gd name="connsiteX2" fmla="*/ 414978 w 414978"/>
                    <a:gd name="connsiteY2" fmla="*/ 920974 h 920974"/>
                    <a:gd name="connsiteX3" fmla="*/ 0 w 414978"/>
                    <a:gd name="connsiteY3" fmla="*/ 888213 h 920974"/>
                    <a:gd name="connsiteX0" fmla="*/ 0 w 414978"/>
                    <a:gd name="connsiteY0" fmla="*/ 871170 h 903931"/>
                    <a:gd name="connsiteX1" fmla="*/ 147188 w 414978"/>
                    <a:gd name="connsiteY1" fmla="*/ 0 h 903931"/>
                    <a:gd name="connsiteX2" fmla="*/ 414978 w 414978"/>
                    <a:gd name="connsiteY2" fmla="*/ 903931 h 903931"/>
                    <a:gd name="connsiteX3" fmla="*/ 0 w 414978"/>
                    <a:gd name="connsiteY3" fmla="*/ 871170 h 903931"/>
                    <a:gd name="connsiteX0" fmla="*/ 0 w 414978"/>
                    <a:gd name="connsiteY0" fmla="*/ 878248 h 911009"/>
                    <a:gd name="connsiteX1" fmla="*/ 154310 w 414978"/>
                    <a:gd name="connsiteY1" fmla="*/ 0 h 911009"/>
                    <a:gd name="connsiteX2" fmla="*/ 414978 w 414978"/>
                    <a:gd name="connsiteY2" fmla="*/ 911009 h 911009"/>
                    <a:gd name="connsiteX3" fmla="*/ 0 w 414978"/>
                    <a:gd name="connsiteY3" fmla="*/ 878248 h 911009"/>
                    <a:gd name="connsiteX0" fmla="*/ 0 w 416346"/>
                    <a:gd name="connsiteY0" fmla="*/ 878248 h 928052"/>
                    <a:gd name="connsiteX1" fmla="*/ 154310 w 416346"/>
                    <a:gd name="connsiteY1" fmla="*/ 0 h 928052"/>
                    <a:gd name="connsiteX2" fmla="*/ 416346 w 416346"/>
                    <a:gd name="connsiteY2" fmla="*/ 928052 h 928052"/>
                    <a:gd name="connsiteX3" fmla="*/ 0 w 416346"/>
                    <a:gd name="connsiteY3" fmla="*/ 878248 h 928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6346" h="928052">
                      <a:moveTo>
                        <a:pt x="0" y="878248"/>
                      </a:moveTo>
                      <a:lnTo>
                        <a:pt x="154310" y="0"/>
                      </a:lnTo>
                      <a:lnTo>
                        <a:pt x="416346" y="928052"/>
                      </a:lnTo>
                      <a:lnTo>
                        <a:pt x="0" y="878248"/>
                      </a:lnTo>
                      <a:close/>
                    </a:path>
                  </a:pathLst>
                </a:custGeom>
                <a:solidFill>
                  <a:srgbClr val="3A4F7E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Trapezoid 19">
                  <a:extLst>
                    <a:ext uri="{FF2B5EF4-FFF2-40B4-BE49-F238E27FC236}">
                      <a16:creationId xmlns:a16="http://schemas.microsoft.com/office/drawing/2014/main" id="{9FAC6BC9-75D0-409E-91B8-3CD351729CCD}"/>
                    </a:ext>
                  </a:extLst>
                </p:cNvPr>
                <p:cNvSpPr/>
                <p:nvPr/>
              </p:nvSpPr>
              <p:spPr>
                <a:xfrm rot="1819463">
                  <a:off x="3626698" y="1890979"/>
                  <a:ext cx="893283" cy="918121"/>
                </a:xfrm>
                <a:custGeom>
                  <a:avLst/>
                  <a:gdLst>
                    <a:gd name="connsiteX0" fmla="*/ 0 w 1866900"/>
                    <a:gd name="connsiteY0" fmla="*/ 920750 h 920750"/>
                    <a:gd name="connsiteX1" fmla="*/ 230188 w 1866900"/>
                    <a:gd name="connsiteY1" fmla="*/ 0 h 920750"/>
                    <a:gd name="connsiteX2" fmla="*/ 1636713 w 1866900"/>
                    <a:gd name="connsiteY2" fmla="*/ 0 h 920750"/>
                    <a:gd name="connsiteX3" fmla="*/ 1866900 w 1866900"/>
                    <a:gd name="connsiteY3" fmla="*/ 920750 h 920750"/>
                    <a:gd name="connsiteX4" fmla="*/ 0 w 1866900"/>
                    <a:gd name="connsiteY4" fmla="*/ 920750 h 920750"/>
                    <a:gd name="connsiteX0" fmla="*/ 0 w 1866900"/>
                    <a:gd name="connsiteY0" fmla="*/ 920750 h 920750"/>
                    <a:gd name="connsiteX1" fmla="*/ 517695 w 1866900"/>
                    <a:gd name="connsiteY1" fmla="*/ 1030 h 920750"/>
                    <a:gd name="connsiteX2" fmla="*/ 1636713 w 1866900"/>
                    <a:gd name="connsiteY2" fmla="*/ 0 h 920750"/>
                    <a:gd name="connsiteX3" fmla="*/ 1866900 w 1866900"/>
                    <a:gd name="connsiteY3" fmla="*/ 920750 h 920750"/>
                    <a:gd name="connsiteX4" fmla="*/ 0 w 1866900"/>
                    <a:gd name="connsiteY4" fmla="*/ 920750 h 920750"/>
                    <a:gd name="connsiteX0" fmla="*/ 0 w 1448671"/>
                    <a:gd name="connsiteY0" fmla="*/ 918883 h 920750"/>
                    <a:gd name="connsiteX1" fmla="*/ 99466 w 1448671"/>
                    <a:gd name="connsiteY1" fmla="*/ 1030 h 920750"/>
                    <a:gd name="connsiteX2" fmla="*/ 1218484 w 1448671"/>
                    <a:gd name="connsiteY2" fmla="*/ 0 h 920750"/>
                    <a:gd name="connsiteX3" fmla="*/ 1448671 w 1448671"/>
                    <a:gd name="connsiteY3" fmla="*/ 920750 h 920750"/>
                    <a:gd name="connsiteX4" fmla="*/ 0 w 1448671"/>
                    <a:gd name="connsiteY4" fmla="*/ 918883 h 920750"/>
                    <a:gd name="connsiteX0" fmla="*/ 0 w 1448671"/>
                    <a:gd name="connsiteY0" fmla="*/ 917853 h 919720"/>
                    <a:gd name="connsiteX1" fmla="*/ 99466 w 1448671"/>
                    <a:gd name="connsiteY1" fmla="*/ 0 h 919720"/>
                    <a:gd name="connsiteX2" fmla="*/ 1071371 w 1448671"/>
                    <a:gd name="connsiteY2" fmla="*/ 55594 h 919720"/>
                    <a:gd name="connsiteX3" fmla="*/ 1448671 w 1448671"/>
                    <a:gd name="connsiteY3" fmla="*/ 919720 h 919720"/>
                    <a:gd name="connsiteX4" fmla="*/ 0 w 1448671"/>
                    <a:gd name="connsiteY4" fmla="*/ 917853 h 919720"/>
                    <a:gd name="connsiteX0" fmla="*/ 0 w 1395721"/>
                    <a:gd name="connsiteY0" fmla="*/ 917853 h 980117"/>
                    <a:gd name="connsiteX1" fmla="*/ 99466 w 1395721"/>
                    <a:gd name="connsiteY1" fmla="*/ 0 h 980117"/>
                    <a:gd name="connsiteX2" fmla="*/ 1071371 w 1395721"/>
                    <a:gd name="connsiteY2" fmla="*/ 55594 h 980117"/>
                    <a:gd name="connsiteX3" fmla="*/ 1395721 w 1395721"/>
                    <a:gd name="connsiteY3" fmla="*/ 980117 h 980117"/>
                    <a:gd name="connsiteX4" fmla="*/ 0 w 1395721"/>
                    <a:gd name="connsiteY4" fmla="*/ 917853 h 980117"/>
                    <a:gd name="connsiteX0" fmla="*/ 283187 w 1296255"/>
                    <a:gd name="connsiteY0" fmla="*/ 980934 h 980934"/>
                    <a:gd name="connsiteX1" fmla="*/ 0 w 1296255"/>
                    <a:gd name="connsiteY1" fmla="*/ 0 h 980934"/>
                    <a:gd name="connsiteX2" fmla="*/ 971905 w 1296255"/>
                    <a:gd name="connsiteY2" fmla="*/ 55594 h 980934"/>
                    <a:gd name="connsiteX3" fmla="*/ 1296255 w 1296255"/>
                    <a:gd name="connsiteY3" fmla="*/ 980117 h 980934"/>
                    <a:gd name="connsiteX4" fmla="*/ 283187 w 1296255"/>
                    <a:gd name="connsiteY4" fmla="*/ 980934 h 980934"/>
                    <a:gd name="connsiteX0" fmla="*/ 0 w 1013068"/>
                    <a:gd name="connsiteY0" fmla="*/ 930159 h 930159"/>
                    <a:gd name="connsiteX1" fmla="*/ 70199 w 1013068"/>
                    <a:gd name="connsiteY1" fmla="*/ 0 h 930159"/>
                    <a:gd name="connsiteX2" fmla="*/ 688718 w 1013068"/>
                    <a:gd name="connsiteY2" fmla="*/ 4819 h 930159"/>
                    <a:gd name="connsiteX3" fmla="*/ 1013068 w 1013068"/>
                    <a:gd name="connsiteY3" fmla="*/ 929342 h 930159"/>
                    <a:gd name="connsiteX4" fmla="*/ 0 w 1013068"/>
                    <a:gd name="connsiteY4" fmla="*/ 930159 h 930159"/>
                    <a:gd name="connsiteX0" fmla="*/ 0 w 1013068"/>
                    <a:gd name="connsiteY0" fmla="*/ 930159 h 930159"/>
                    <a:gd name="connsiteX1" fmla="*/ 70199 w 1013068"/>
                    <a:gd name="connsiteY1" fmla="*/ 0 h 930159"/>
                    <a:gd name="connsiteX2" fmla="*/ 545895 w 1013068"/>
                    <a:gd name="connsiteY2" fmla="*/ 18473 h 930159"/>
                    <a:gd name="connsiteX3" fmla="*/ 1013068 w 1013068"/>
                    <a:gd name="connsiteY3" fmla="*/ 929342 h 930159"/>
                    <a:gd name="connsiteX4" fmla="*/ 0 w 1013068"/>
                    <a:gd name="connsiteY4" fmla="*/ 930159 h 930159"/>
                    <a:gd name="connsiteX0" fmla="*/ 0 w 903651"/>
                    <a:gd name="connsiteY0" fmla="*/ 930159 h 974951"/>
                    <a:gd name="connsiteX1" fmla="*/ 70199 w 903651"/>
                    <a:gd name="connsiteY1" fmla="*/ 0 h 974951"/>
                    <a:gd name="connsiteX2" fmla="*/ 545895 w 903651"/>
                    <a:gd name="connsiteY2" fmla="*/ 18473 h 974951"/>
                    <a:gd name="connsiteX3" fmla="*/ 903651 w 903651"/>
                    <a:gd name="connsiteY3" fmla="*/ 974951 h 974951"/>
                    <a:gd name="connsiteX4" fmla="*/ 0 w 903651"/>
                    <a:gd name="connsiteY4" fmla="*/ 930159 h 974951"/>
                    <a:gd name="connsiteX0" fmla="*/ 0 w 907735"/>
                    <a:gd name="connsiteY0" fmla="*/ 930159 h 950492"/>
                    <a:gd name="connsiteX1" fmla="*/ 70199 w 907735"/>
                    <a:gd name="connsiteY1" fmla="*/ 0 h 950492"/>
                    <a:gd name="connsiteX2" fmla="*/ 545895 w 907735"/>
                    <a:gd name="connsiteY2" fmla="*/ 18473 h 950492"/>
                    <a:gd name="connsiteX3" fmla="*/ 907735 w 907735"/>
                    <a:gd name="connsiteY3" fmla="*/ 950492 h 950492"/>
                    <a:gd name="connsiteX4" fmla="*/ 0 w 907735"/>
                    <a:gd name="connsiteY4" fmla="*/ 930159 h 950492"/>
                    <a:gd name="connsiteX0" fmla="*/ 0 w 883914"/>
                    <a:gd name="connsiteY0" fmla="*/ 930159 h 965083"/>
                    <a:gd name="connsiteX1" fmla="*/ 70199 w 883914"/>
                    <a:gd name="connsiteY1" fmla="*/ 0 h 965083"/>
                    <a:gd name="connsiteX2" fmla="*/ 545895 w 883914"/>
                    <a:gd name="connsiteY2" fmla="*/ 18473 h 965083"/>
                    <a:gd name="connsiteX3" fmla="*/ 883914 w 883914"/>
                    <a:gd name="connsiteY3" fmla="*/ 965083 h 965083"/>
                    <a:gd name="connsiteX4" fmla="*/ 0 w 883914"/>
                    <a:gd name="connsiteY4" fmla="*/ 930159 h 965083"/>
                    <a:gd name="connsiteX0" fmla="*/ 0 w 881518"/>
                    <a:gd name="connsiteY0" fmla="*/ 902649 h 965083"/>
                    <a:gd name="connsiteX1" fmla="*/ 67803 w 881518"/>
                    <a:gd name="connsiteY1" fmla="*/ 0 h 965083"/>
                    <a:gd name="connsiteX2" fmla="*/ 543499 w 881518"/>
                    <a:gd name="connsiteY2" fmla="*/ 18473 h 965083"/>
                    <a:gd name="connsiteX3" fmla="*/ 881518 w 881518"/>
                    <a:gd name="connsiteY3" fmla="*/ 965083 h 965083"/>
                    <a:gd name="connsiteX4" fmla="*/ 0 w 881518"/>
                    <a:gd name="connsiteY4" fmla="*/ 902649 h 965083"/>
                    <a:gd name="connsiteX0" fmla="*/ 0 w 881518"/>
                    <a:gd name="connsiteY0" fmla="*/ 902649 h 965083"/>
                    <a:gd name="connsiteX1" fmla="*/ 67803 w 881518"/>
                    <a:gd name="connsiteY1" fmla="*/ 0 h 965083"/>
                    <a:gd name="connsiteX2" fmla="*/ 543499 w 881518"/>
                    <a:gd name="connsiteY2" fmla="*/ 18473 h 965083"/>
                    <a:gd name="connsiteX3" fmla="*/ 881518 w 881518"/>
                    <a:gd name="connsiteY3" fmla="*/ 965083 h 965083"/>
                    <a:gd name="connsiteX4" fmla="*/ 0 w 881518"/>
                    <a:gd name="connsiteY4" fmla="*/ 902649 h 965083"/>
                    <a:gd name="connsiteX0" fmla="*/ 0 w 865587"/>
                    <a:gd name="connsiteY0" fmla="*/ 902649 h 930200"/>
                    <a:gd name="connsiteX1" fmla="*/ 67803 w 865587"/>
                    <a:gd name="connsiteY1" fmla="*/ 0 h 930200"/>
                    <a:gd name="connsiteX2" fmla="*/ 543499 w 865587"/>
                    <a:gd name="connsiteY2" fmla="*/ 18473 h 930200"/>
                    <a:gd name="connsiteX3" fmla="*/ 865587 w 865587"/>
                    <a:gd name="connsiteY3" fmla="*/ 930200 h 930200"/>
                    <a:gd name="connsiteX4" fmla="*/ 0 w 865587"/>
                    <a:gd name="connsiteY4" fmla="*/ 902649 h 930200"/>
                    <a:gd name="connsiteX0" fmla="*/ 0 w 857646"/>
                    <a:gd name="connsiteY0" fmla="*/ 902649 h 935064"/>
                    <a:gd name="connsiteX1" fmla="*/ 67803 w 857646"/>
                    <a:gd name="connsiteY1" fmla="*/ 0 h 935064"/>
                    <a:gd name="connsiteX2" fmla="*/ 543499 w 857646"/>
                    <a:gd name="connsiteY2" fmla="*/ 18473 h 935064"/>
                    <a:gd name="connsiteX3" fmla="*/ 857646 w 857646"/>
                    <a:gd name="connsiteY3" fmla="*/ 935064 h 935064"/>
                    <a:gd name="connsiteX4" fmla="*/ 0 w 857646"/>
                    <a:gd name="connsiteY4" fmla="*/ 902649 h 935064"/>
                    <a:gd name="connsiteX0" fmla="*/ 0 w 857646"/>
                    <a:gd name="connsiteY0" fmla="*/ 902649 h 935064"/>
                    <a:gd name="connsiteX1" fmla="*/ 67803 w 857646"/>
                    <a:gd name="connsiteY1" fmla="*/ 0 h 935064"/>
                    <a:gd name="connsiteX2" fmla="*/ 524973 w 857646"/>
                    <a:gd name="connsiteY2" fmla="*/ 29822 h 935064"/>
                    <a:gd name="connsiteX3" fmla="*/ 857646 w 857646"/>
                    <a:gd name="connsiteY3" fmla="*/ 935064 h 935064"/>
                    <a:gd name="connsiteX4" fmla="*/ 0 w 857646"/>
                    <a:gd name="connsiteY4" fmla="*/ 902649 h 935064"/>
                    <a:gd name="connsiteX0" fmla="*/ 0 w 857646"/>
                    <a:gd name="connsiteY0" fmla="*/ 902649 h 935064"/>
                    <a:gd name="connsiteX1" fmla="*/ 67803 w 857646"/>
                    <a:gd name="connsiteY1" fmla="*/ 0 h 935064"/>
                    <a:gd name="connsiteX2" fmla="*/ 524973 w 857646"/>
                    <a:gd name="connsiteY2" fmla="*/ 29822 h 935064"/>
                    <a:gd name="connsiteX3" fmla="*/ 857646 w 857646"/>
                    <a:gd name="connsiteY3" fmla="*/ 935064 h 935064"/>
                    <a:gd name="connsiteX4" fmla="*/ 0 w 857646"/>
                    <a:gd name="connsiteY4" fmla="*/ 902649 h 935064"/>
                    <a:gd name="connsiteX0" fmla="*/ 0 w 852102"/>
                    <a:gd name="connsiteY0" fmla="*/ 925294 h 935064"/>
                    <a:gd name="connsiteX1" fmla="*/ 62259 w 852102"/>
                    <a:gd name="connsiteY1" fmla="*/ 0 h 935064"/>
                    <a:gd name="connsiteX2" fmla="*/ 519429 w 852102"/>
                    <a:gd name="connsiteY2" fmla="*/ 29822 h 935064"/>
                    <a:gd name="connsiteX3" fmla="*/ 852102 w 852102"/>
                    <a:gd name="connsiteY3" fmla="*/ 935064 h 935064"/>
                    <a:gd name="connsiteX4" fmla="*/ 0 w 852102"/>
                    <a:gd name="connsiteY4" fmla="*/ 925294 h 935064"/>
                    <a:gd name="connsiteX0" fmla="*/ 0 w 852102"/>
                    <a:gd name="connsiteY0" fmla="*/ 925294 h 935064"/>
                    <a:gd name="connsiteX1" fmla="*/ 62259 w 852102"/>
                    <a:gd name="connsiteY1" fmla="*/ 0 h 935064"/>
                    <a:gd name="connsiteX2" fmla="*/ 532663 w 852102"/>
                    <a:gd name="connsiteY2" fmla="*/ 21715 h 935064"/>
                    <a:gd name="connsiteX3" fmla="*/ 852102 w 852102"/>
                    <a:gd name="connsiteY3" fmla="*/ 935064 h 935064"/>
                    <a:gd name="connsiteX4" fmla="*/ 0 w 852102"/>
                    <a:gd name="connsiteY4" fmla="*/ 925294 h 935064"/>
                    <a:gd name="connsiteX0" fmla="*/ 0 w 862688"/>
                    <a:gd name="connsiteY0" fmla="*/ 925294 h 928579"/>
                    <a:gd name="connsiteX1" fmla="*/ 62259 w 862688"/>
                    <a:gd name="connsiteY1" fmla="*/ 0 h 928579"/>
                    <a:gd name="connsiteX2" fmla="*/ 532663 w 862688"/>
                    <a:gd name="connsiteY2" fmla="*/ 21715 h 928579"/>
                    <a:gd name="connsiteX3" fmla="*/ 862688 w 862688"/>
                    <a:gd name="connsiteY3" fmla="*/ 928579 h 928579"/>
                    <a:gd name="connsiteX4" fmla="*/ 0 w 862688"/>
                    <a:gd name="connsiteY4" fmla="*/ 925294 h 928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2688" h="928579">
                      <a:moveTo>
                        <a:pt x="0" y="925294"/>
                      </a:moveTo>
                      <a:lnTo>
                        <a:pt x="62259" y="0"/>
                      </a:lnTo>
                      <a:lnTo>
                        <a:pt x="532663" y="21715"/>
                      </a:lnTo>
                      <a:lnTo>
                        <a:pt x="862688" y="928579"/>
                      </a:lnTo>
                      <a:lnTo>
                        <a:pt x="0" y="925294"/>
                      </a:lnTo>
                      <a:close/>
                    </a:path>
                  </a:pathLst>
                </a:custGeom>
                <a:solidFill>
                  <a:srgbClr val="3A4F7E"/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Trapezoid 19">
                  <a:extLst>
                    <a:ext uri="{FF2B5EF4-FFF2-40B4-BE49-F238E27FC236}">
                      <a16:creationId xmlns:a16="http://schemas.microsoft.com/office/drawing/2014/main" id="{868D855E-47C0-401E-97CF-6E1D0A8B078F}"/>
                    </a:ext>
                  </a:extLst>
                </p:cNvPr>
                <p:cNvSpPr/>
                <p:nvPr/>
              </p:nvSpPr>
              <p:spPr>
                <a:xfrm rot="1819463">
                  <a:off x="2240849" y="3968475"/>
                  <a:ext cx="1918145" cy="949084"/>
                </a:xfrm>
                <a:custGeom>
                  <a:avLst/>
                  <a:gdLst>
                    <a:gd name="connsiteX0" fmla="*/ 0 w 1866900"/>
                    <a:gd name="connsiteY0" fmla="*/ 920750 h 920750"/>
                    <a:gd name="connsiteX1" fmla="*/ 230188 w 1866900"/>
                    <a:gd name="connsiteY1" fmla="*/ 0 h 920750"/>
                    <a:gd name="connsiteX2" fmla="*/ 1636713 w 1866900"/>
                    <a:gd name="connsiteY2" fmla="*/ 0 h 920750"/>
                    <a:gd name="connsiteX3" fmla="*/ 1866900 w 1866900"/>
                    <a:gd name="connsiteY3" fmla="*/ 920750 h 920750"/>
                    <a:gd name="connsiteX4" fmla="*/ 0 w 1866900"/>
                    <a:gd name="connsiteY4" fmla="*/ 920750 h 920750"/>
                    <a:gd name="connsiteX0" fmla="*/ 0 w 1866900"/>
                    <a:gd name="connsiteY0" fmla="*/ 920750 h 920750"/>
                    <a:gd name="connsiteX1" fmla="*/ 517695 w 1866900"/>
                    <a:gd name="connsiteY1" fmla="*/ 1030 h 920750"/>
                    <a:gd name="connsiteX2" fmla="*/ 1636713 w 1866900"/>
                    <a:gd name="connsiteY2" fmla="*/ 0 h 920750"/>
                    <a:gd name="connsiteX3" fmla="*/ 1866900 w 1866900"/>
                    <a:gd name="connsiteY3" fmla="*/ 920750 h 920750"/>
                    <a:gd name="connsiteX4" fmla="*/ 0 w 1866900"/>
                    <a:gd name="connsiteY4" fmla="*/ 920750 h 920750"/>
                    <a:gd name="connsiteX0" fmla="*/ 0 w 1448671"/>
                    <a:gd name="connsiteY0" fmla="*/ 918883 h 920750"/>
                    <a:gd name="connsiteX1" fmla="*/ 99466 w 1448671"/>
                    <a:gd name="connsiteY1" fmla="*/ 1030 h 920750"/>
                    <a:gd name="connsiteX2" fmla="*/ 1218484 w 1448671"/>
                    <a:gd name="connsiteY2" fmla="*/ 0 h 920750"/>
                    <a:gd name="connsiteX3" fmla="*/ 1448671 w 1448671"/>
                    <a:gd name="connsiteY3" fmla="*/ 920750 h 920750"/>
                    <a:gd name="connsiteX4" fmla="*/ 0 w 1448671"/>
                    <a:gd name="connsiteY4" fmla="*/ 918883 h 920750"/>
                    <a:gd name="connsiteX0" fmla="*/ 0 w 1448671"/>
                    <a:gd name="connsiteY0" fmla="*/ 917853 h 919720"/>
                    <a:gd name="connsiteX1" fmla="*/ 99466 w 1448671"/>
                    <a:gd name="connsiteY1" fmla="*/ 0 h 919720"/>
                    <a:gd name="connsiteX2" fmla="*/ 1071371 w 1448671"/>
                    <a:gd name="connsiteY2" fmla="*/ 55594 h 919720"/>
                    <a:gd name="connsiteX3" fmla="*/ 1448671 w 1448671"/>
                    <a:gd name="connsiteY3" fmla="*/ 919720 h 919720"/>
                    <a:gd name="connsiteX4" fmla="*/ 0 w 1448671"/>
                    <a:gd name="connsiteY4" fmla="*/ 917853 h 919720"/>
                    <a:gd name="connsiteX0" fmla="*/ 0 w 1395721"/>
                    <a:gd name="connsiteY0" fmla="*/ 917853 h 980117"/>
                    <a:gd name="connsiteX1" fmla="*/ 99466 w 1395721"/>
                    <a:gd name="connsiteY1" fmla="*/ 0 h 980117"/>
                    <a:gd name="connsiteX2" fmla="*/ 1071371 w 1395721"/>
                    <a:gd name="connsiteY2" fmla="*/ 55594 h 980117"/>
                    <a:gd name="connsiteX3" fmla="*/ 1395721 w 1395721"/>
                    <a:gd name="connsiteY3" fmla="*/ 980117 h 980117"/>
                    <a:gd name="connsiteX4" fmla="*/ 0 w 1395721"/>
                    <a:gd name="connsiteY4" fmla="*/ 917853 h 980117"/>
                    <a:gd name="connsiteX0" fmla="*/ 90464 w 1486185"/>
                    <a:gd name="connsiteY0" fmla="*/ 928141 h 990405"/>
                    <a:gd name="connsiteX1" fmla="*/ 0 w 1486185"/>
                    <a:gd name="connsiteY1" fmla="*/ 0 h 990405"/>
                    <a:gd name="connsiteX2" fmla="*/ 1161835 w 1486185"/>
                    <a:gd name="connsiteY2" fmla="*/ 65882 h 990405"/>
                    <a:gd name="connsiteX3" fmla="*/ 1486185 w 1486185"/>
                    <a:gd name="connsiteY3" fmla="*/ 990405 h 990405"/>
                    <a:gd name="connsiteX4" fmla="*/ 90464 w 1486185"/>
                    <a:gd name="connsiteY4" fmla="*/ 928141 h 990405"/>
                    <a:gd name="connsiteX0" fmla="*/ 0 w 1595682"/>
                    <a:gd name="connsiteY0" fmla="*/ 938434 h 990405"/>
                    <a:gd name="connsiteX1" fmla="*/ 109497 w 1595682"/>
                    <a:gd name="connsiteY1" fmla="*/ 0 h 990405"/>
                    <a:gd name="connsiteX2" fmla="*/ 1271332 w 1595682"/>
                    <a:gd name="connsiteY2" fmla="*/ 65882 h 990405"/>
                    <a:gd name="connsiteX3" fmla="*/ 1595682 w 1595682"/>
                    <a:gd name="connsiteY3" fmla="*/ 990405 h 990405"/>
                    <a:gd name="connsiteX4" fmla="*/ 0 w 1595682"/>
                    <a:gd name="connsiteY4" fmla="*/ 938434 h 990405"/>
                    <a:gd name="connsiteX0" fmla="*/ 0 w 1595682"/>
                    <a:gd name="connsiteY0" fmla="*/ 938434 h 990405"/>
                    <a:gd name="connsiteX1" fmla="*/ 109497 w 1595682"/>
                    <a:gd name="connsiteY1" fmla="*/ 0 h 990405"/>
                    <a:gd name="connsiteX2" fmla="*/ 1580298 w 1595682"/>
                    <a:gd name="connsiteY2" fmla="*/ 47004 h 990405"/>
                    <a:gd name="connsiteX3" fmla="*/ 1595682 w 1595682"/>
                    <a:gd name="connsiteY3" fmla="*/ 990405 h 990405"/>
                    <a:gd name="connsiteX4" fmla="*/ 0 w 1595682"/>
                    <a:gd name="connsiteY4" fmla="*/ 938434 h 990405"/>
                    <a:gd name="connsiteX0" fmla="*/ 0 w 1885258"/>
                    <a:gd name="connsiteY0" fmla="*/ 938434 h 1001260"/>
                    <a:gd name="connsiteX1" fmla="*/ 109497 w 1885258"/>
                    <a:gd name="connsiteY1" fmla="*/ 0 h 1001260"/>
                    <a:gd name="connsiteX2" fmla="*/ 1580298 w 1885258"/>
                    <a:gd name="connsiteY2" fmla="*/ 47004 h 1001260"/>
                    <a:gd name="connsiteX3" fmla="*/ 1885258 w 1885258"/>
                    <a:gd name="connsiteY3" fmla="*/ 1001260 h 1001260"/>
                    <a:gd name="connsiteX4" fmla="*/ 0 w 1885258"/>
                    <a:gd name="connsiteY4" fmla="*/ 938434 h 1001260"/>
                    <a:gd name="connsiteX0" fmla="*/ 0 w 1885258"/>
                    <a:gd name="connsiteY0" fmla="*/ 954619 h 1017445"/>
                    <a:gd name="connsiteX1" fmla="*/ 74282 w 1885258"/>
                    <a:gd name="connsiteY1" fmla="*/ 0 h 1017445"/>
                    <a:gd name="connsiteX2" fmla="*/ 1580298 w 1885258"/>
                    <a:gd name="connsiteY2" fmla="*/ 63189 h 1017445"/>
                    <a:gd name="connsiteX3" fmla="*/ 1885258 w 1885258"/>
                    <a:gd name="connsiteY3" fmla="*/ 1017445 h 1017445"/>
                    <a:gd name="connsiteX4" fmla="*/ 0 w 1885258"/>
                    <a:gd name="connsiteY4" fmla="*/ 954619 h 1017445"/>
                    <a:gd name="connsiteX0" fmla="*/ 0 w 1890687"/>
                    <a:gd name="connsiteY0" fmla="*/ 954619 h 970130"/>
                    <a:gd name="connsiteX1" fmla="*/ 74282 w 1890687"/>
                    <a:gd name="connsiteY1" fmla="*/ 0 h 970130"/>
                    <a:gd name="connsiteX2" fmla="*/ 1580298 w 1890687"/>
                    <a:gd name="connsiteY2" fmla="*/ 63189 h 970130"/>
                    <a:gd name="connsiteX3" fmla="*/ 1890687 w 1890687"/>
                    <a:gd name="connsiteY3" fmla="*/ 970130 h 970130"/>
                    <a:gd name="connsiteX4" fmla="*/ 0 w 1890687"/>
                    <a:gd name="connsiteY4" fmla="*/ 954619 h 970130"/>
                    <a:gd name="connsiteX0" fmla="*/ 0 w 1901029"/>
                    <a:gd name="connsiteY0" fmla="*/ 905495 h 970130"/>
                    <a:gd name="connsiteX1" fmla="*/ 84624 w 1901029"/>
                    <a:gd name="connsiteY1" fmla="*/ 0 h 970130"/>
                    <a:gd name="connsiteX2" fmla="*/ 1590640 w 1901029"/>
                    <a:gd name="connsiteY2" fmla="*/ 63189 h 970130"/>
                    <a:gd name="connsiteX3" fmla="*/ 1901029 w 1901029"/>
                    <a:gd name="connsiteY3" fmla="*/ 970130 h 970130"/>
                    <a:gd name="connsiteX4" fmla="*/ 0 w 1901029"/>
                    <a:gd name="connsiteY4" fmla="*/ 905495 h 970130"/>
                    <a:gd name="connsiteX0" fmla="*/ 0 w 1901029"/>
                    <a:gd name="connsiteY0" fmla="*/ 905495 h 970130"/>
                    <a:gd name="connsiteX1" fmla="*/ 84624 w 1901029"/>
                    <a:gd name="connsiteY1" fmla="*/ 0 h 970130"/>
                    <a:gd name="connsiteX2" fmla="*/ 1583091 w 1901029"/>
                    <a:gd name="connsiteY2" fmla="*/ 56570 h 970130"/>
                    <a:gd name="connsiteX3" fmla="*/ 1901029 w 1901029"/>
                    <a:gd name="connsiteY3" fmla="*/ 970130 h 970130"/>
                    <a:gd name="connsiteX4" fmla="*/ 0 w 1901029"/>
                    <a:gd name="connsiteY4" fmla="*/ 905495 h 970130"/>
                    <a:gd name="connsiteX0" fmla="*/ 0 w 1901029"/>
                    <a:gd name="connsiteY0" fmla="*/ 905495 h 970130"/>
                    <a:gd name="connsiteX1" fmla="*/ 84624 w 1901029"/>
                    <a:gd name="connsiteY1" fmla="*/ 0 h 970130"/>
                    <a:gd name="connsiteX2" fmla="*/ 1572129 w 1901029"/>
                    <a:gd name="connsiteY2" fmla="*/ 62982 h 970130"/>
                    <a:gd name="connsiteX3" fmla="*/ 1901029 w 1901029"/>
                    <a:gd name="connsiteY3" fmla="*/ 970130 h 970130"/>
                    <a:gd name="connsiteX4" fmla="*/ 0 w 1901029"/>
                    <a:gd name="connsiteY4" fmla="*/ 905495 h 970130"/>
                    <a:gd name="connsiteX0" fmla="*/ 0 w 1901029"/>
                    <a:gd name="connsiteY0" fmla="*/ 905495 h 970130"/>
                    <a:gd name="connsiteX1" fmla="*/ 84624 w 1901029"/>
                    <a:gd name="connsiteY1" fmla="*/ 0 h 970130"/>
                    <a:gd name="connsiteX2" fmla="*/ 1587642 w 1901029"/>
                    <a:gd name="connsiteY2" fmla="*/ 39195 h 970130"/>
                    <a:gd name="connsiteX3" fmla="*/ 1901029 w 1901029"/>
                    <a:gd name="connsiteY3" fmla="*/ 970130 h 970130"/>
                    <a:gd name="connsiteX4" fmla="*/ 0 w 1901029"/>
                    <a:gd name="connsiteY4" fmla="*/ 905495 h 970130"/>
                    <a:gd name="connsiteX0" fmla="*/ 0 w 1918145"/>
                    <a:gd name="connsiteY0" fmla="*/ 905495 h 949084"/>
                    <a:gd name="connsiteX1" fmla="*/ 84624 w 1918145"/>
                    <a:gd name="connsiteY1" fmla="*/ 0 h 949084"/>
                    <a:gd name="connsiteX2" fmla="*/ 1587642 w 1918145"/>
                    <a:gd name="connsiteY2" fmla="*/ 39195 h 949084"/>
                    <a:gd name="connsiteX3" fmla="*/ 1918145 w 1918145"/>
                    <a:gd name="connsiteY3" fmla="*/ 949084 h 949084"/>
                    <a:gd name="connsiteX4" fmla="*/ 0 w 1918145"/>
                    <a:gd name="connsiteY4" fmla="*/ 905495 h 949084"/>
                    <a:gd name="connsiteX0" fmla="*/ 0 w 1918145"/>
                    <a:gd name="connsiteY0" fmla="*/ 905495 h 949084"/>
                    <a:gd name="connsiteX1" fmla="*/ 84624 w 1918145"/>
                    <a:gd name="connsiteY1" fmla="*/ 0 h 949084"/>
                    <a:gd name="connsiteX2" fmla="*/ 1571870 w 1918145"/>
                    <a:gd name="connsiteY2" fmla="*/ 37386 h 949084"/>
                    <a:gd name="connsiteX3" fmla="*/ 1918145 w 1918145"/>
                    <a:gd name="connsiteY3" fmla="*/ 949084 h 949084"/>
                    <a:gd name="connsiteX4" fmla="*/ 0 w 1918145"/>
                    <a:gd name="connsiteY4" fmla="*/ 905495 h 949084"/>
                    <a:gd name="connsiteX0" fmla="*/ 0 w 1918145"/>
                    <a:gd name="connsiteY0" fmla="*/ 905495 h 949084"/>
                    <a:gd name="connsiteX1" fmla="*/ 84624 w 1918145"/>
                    <a:gd name="connsiteY1" fmla="*/ 0 h 949084"/>
                    <a:gd name="connsiteX2" fmla="*/ 1565457 w 1918145"/>
                    <a:gd name="connsiteY2" fmla="*/ 26425 h 949084"/>
                    <a:gd name="connsiteX3" fmla="*/ 1918145 w 1918145"/>
                    <a:gd name="connsiteY3" fmla="*/ 949084 h 949084"/>
                    <a:gd name="connsiteX4" fmla="*/ 0 w 1918145"/>
                    <a:gd name="connsiteY4" fmla="*/ 905495 h 949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18145" h="949084">
                      <a:moveTo>
                        <a:pt x="0" y="905495"/>
                      </a:moveTo>
                      <a:lnTo>
                        <a:pt x="84624" y="0"/>
                      </a:lnTo>
                      <a:lnTo>
                        <a:pt x="1565457" y="26425"/>
                      </a:lnTo>
                      <a:lnTo>
                        <a:pt x="1918145" y="949084"/>
                      </a:lnTo>
                      <a:lnTo>
                        <a:pt x="0" y="905495"/>
                      </a:lnTo>
                      <a:close/>
                    </a:path>
                  </a:pathLst>
                </a:custGeom>
                <a:solidFill>
                  <a:srgbClr val="3A4F7E"/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04F63715-61AC-47E0-9707-7421AC6CC233}"/>
                  </a:ext>
                </a:extLst>
              </p:cNvPr>
              <p:cNvGrpSpPr/>
              <p:nvPr/>
            </p:nvGrpSpPr>
            <p:grpSpPr>
              <a:xfrm>
                <a:off x="825579" y="1214773"/>
                <a:ext cx="1662710" cy="3223820"/>
                <a:chOff x="2123382" y="744729"/>
                <a:chExt cx="1662710" cy="3223820"/>
              </a:xfrm>
              <a:solidFill>
                <a:srgbClr val="FFCC66"/>
              </a:solidFill>
            </p:grpSpPr>
            <p:sp>
              <p:nvSpPr>
                <p:cNvPr id="29" name="Arrow: U-Turn 28">
                  <a:extLst>
                    <a:ext uri="{FF2B5EF4-FFF2-40B4-BE49-F238E27FC236}">
                      <a16:creationId xmlns:a16="http://schemas.microsoft.com/office/drawing/2014/main" id="{62259415-3484-4FA5-976A-AFE4911C4970}"/>
                    </a:ext>
                  </a:extLst>
                </p:cNvPr>
                <p:cNvSpPr/>
                <p:nvPr/>
              </p:nvSpPr>
              <p:spPr>
                <a:xfrm rot="12927521">
                  <a:off x="2123382" y="1966359"/>
                  <a:ext cx="632037" cy="2002190"/>
                </a:xfrm>
                <a:prstGeom prst="uturnArrow">
                  <a:avLst/>
                </a:prstGeom>
                <a:gradFill flip="none" rotWithShape="1">
                  <a:gsLst>
                    <a:gs pos="0">
                      <a:schemeClr val="accent5">
                        <a:lumMod val="75000"/>
                        <a:tint val="66000"/>
                        <a:satMod val="160000"/>
                      </a:schemeClr>
                    </a:gs>
                    <a:gs pos="50000">
                      <a:schemeClr val="accent5">
                        <a:lumMod val="75000"/>
                        <a:tint val="44500"/>
                        <a:satMod val="160000"/>
                      </a:schemeClr>
                    </a:gs>
                    <a:gs pos="100000">
                      <a:schemeClr val="accent5">
                        <a:lumMod val="75000"/>
                        <a:tint val="23500"/>
                        <a:satMod val="16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" name="Arrow: U-Turn 29">
                  <a:extLst>
                    <a:ext uri="{FF2B5EF4-FFF2-40B4-BE49-F238E27FC236}">
                      <a16:creationId xmlns:a16="http://schemas.microsoft.com/office/drawing/2014/main" id="{B11EB5F6-8293-4EC9-B23F-A822F62BBD18}"/>
                    </a:ext>
                  </a:extLst>
                </p:cNvPr>
                <p:cNvSpPr/>
                <p:nvPr/>
              </p:nvSpPr>
              <p:spPr>
                <a:xfrm rot="12927521" flipH="1" flipV="1">
                  <a:off x="3138410" y="744729"/>
                  <a:ext cx="647682" cy="1865726"/>
                </a:xfrm>
                <a:prstGeom prst="uturnArrow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EA3AB220-60A2-4C5C-A378-E9670668E73D}"/>
                  </a:ext>
                </a:extLst>
              </p:cNvPr>
              <p:cNvGrpSpPr/>
              <p:nvPr/>
            </p:nvGrpSpPr>
            <p:grpSpPr>
              <a:xfrm>
                <a:off x="4855234" y="3557687"/>
                <a:ext cx="1326449" cy="340441"/>
                <a:chOff x="8229600" y="5725680"/>
                <a:chExt cx="1524000" cy="304800"/>
              </a:xfrm>
            </p:grpSpPr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DF19A66F-9E32-445E-B02F-CD889069C17F}"/>
                    </a:ext>
                  </a:extLst>
                </p:cNvPr>
                <p:cNvCxnSpPr/>
                <p:nvPr/>
              </p:nvCxnSpPr>
              <p:spPr>
                <a:xfrm>
                  <a:off x="8229600" y="6019800"/>
                  <a:ext cx="1524000" cy="0"/>
                </a:xfrm>
                <a:prstGeom prst="line">
                  <a:avLst/>
                </a:prstGeom>
                <a:ln w="2857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88ACAD74-5B38-4BED-9D85-F231B000B31B}"/>
                    </a:ext>
                  </a:extLst>
                </p:cNvPr>
                <p:cNvCxnSpPr/>
                <p:nvPr/>
              </p:nvCxnSpPr>
              <p:spPr>
                <a:xfrm flipV="1">
                  <a:off x="9753600" y="5725680"/>
                  <a:ext cx="0" cy="304800"/>
                </a:xfrm>
                <a:prstGeom prst="line">
                  <a:avLst/>
                </a:prstGeom>
                <a:ln w="2857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5B505548-585D-4C1D-B4F3-D16B1E67A778}"/>
                  </a:ext>
                </a:extLst>
              </p:cNvPr>
              <p:cNvGrpSpPr/>
              <p:nvPr/>
            </p:nvGrpSpPr>
            <p:grpSpPr>
              <a:xfrm>
                <a:off x="4285372" y="2559135"/>
                <a:ext cx="1329567" cy="340441"/>
                <a:chOff x="8229600" y="5718560"/>
                <a:chExt cx="1527583" cy="304800"/>
              </a:xfrm>
            </p:grpSpPr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6311B1F7-295A-4575-83E9-AC43B30806EC}"/>
                    </a:ext>
                  </a:extLst>
                </p:cNvPr>
                <p:cNvCxnSpPr/>
                <p:nvPr/>
              </p:nvCxnSpPr>
              <p:spPr>
                <a:xfrm>
                  <a:off x="8229600" y="6012681"/>
                  <a:ext cx="1523999" cy="0"/>
                </a:xfrm>
                <a:prstGeom prst="line">
                  <a:avLst/>
                </a:prstGeom>
                <a:ln w="2857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5C336018-2FAC-4C73-AE71-714AF2699D9F}"/>
                    </a:ext>
                  </a:extLst>
                </p:cNvPr>
                <p:cNvCxnSpPr/>
                <p:nvPr/>
              </p:nvCxnSpPr>
              <p:spPr>
                <a:xfrm flipV="1">
                  <a:off x="9757183" y="5718560"/>
                  <a:ext cx="0" cy="304800"/>
                </a:xfrm>
                <a:prstGeom prst="line">
                  <a:avLst/>
                </a:prstGeom>
                <a:ln w="2857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7AA9A61E-13AB-4838-B4F1-67B266AB49DC}"/>
                  </a:ext>
                </a:extLst>
              </p:cNvPr>
              <p:cNvGrpSpPr/>
              <p:nvPr/>
            </p:nvGrpSpPr>
            <p:grpSpPr>
              <a:xfrm>
                <a:off x="3855809" y="1728887"/>
                <a:ext cx="1383599" cy="340441"/>
                <a:chOff x="8229600" y="5725680"/>
                <a:chExt cx="1524000" cy="304800"/>
              </a:xfrm>
            </p:grpSpPr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0D6BCA6A-230E-4A34-9207-D83EEE835F06}"/>
                    </a:ext>
                  </a:extLst>
                </p:cNvPr>
                <p:cNvCxnSpPr/>
                <p:nvPr/>
              </p:nvCxnSpPr>
              <p:spPr>
                <a:xfrm>
                  <a:off x="8229600" y="6019800"/>
                  <a:ext cx="1524000" cy="0"/>
                </a:xfrm>
                <a:prstGeom prst="line">
                  <a:avLst/>
                </a:prstGeom>
                <a:ln w="2857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8F453A62-12D3-4FCC-81EA-3F76F9AACDE1}"/>
                    </a:ext>
                  </a:extLst>
                </p:cNvPr>
                <p:cNvCxnSpPr/>
                <p:nvPr/>
              </p:nvCxnSpPr>
              <p:spPr>
                <a:xfrm flipV="1">
                  <a:off x="9753600" y="5725680"/>
                  <a:ext cx="0" cy="304800"/>
                </a:xfrm>
                <a:prstGeom prst="line">
                  <a:avLst/>
                </a:prstGeom>
                <a:ln w="2857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21CD008A-0AA7-44D7-BFD6-8B5A03FF18B7}"/>
                  </a:ext>
                </a:extLst>
              </p:cNvPr>
              <p:cNvGrpSpPr/>
              <p:nvPr/>
            </p:nvGrpSpPr>
            <p:grpSpPr>
              <a:xfrm>
                <a:off x="5433785" y="4431528"/>
                <a:ext cx="1326449" cy="340441"/>
                <a:chOff x="8229600" y="5725680"/>
                <a:chExt cx="1524000" cy="304800"/>
              </a:xfrm>
            </p:grpSpPr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1917AE21-1971-4D52-B468-62333A99C77D}"/>
                    </a:ext>
                  </a:extLst>
                </p:cNvPr>
                <p:cNvCxnSpPr/>
                <p:nvPr/>
              </p:nvCxnSpPr>
              <p:spPr>
                <a:xfrm>
                  <a:off x="8229600" y="6019800"/>
                  <a:ext cx="1524000" cy="0"/>
                </a:xfrm>
                <a:prstGeom prst="line">
                  <a:avLst/>
                </a:prstGeom>
                <a:ln w="2857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50E6C15A-2FF8-498A-9715-048F3D736736}"/>
                    </a:ext>
                  </a:extLst>
                </p:cNvPr>
                <p:cNvCxnSpPr/>
                <p:nvPr/>
              </p:nvCxnSpPr>
              <p:spPr>
                <a:xfrm flipV="1">
                  <a:off x="9753600" y="5725680"/>
                  <a:ext cx="0" cy="304800"/>
                </a:xfrm>
                <a:prstGeom prst="line">
                  <a:avLst/>
                </a:prstGeom>
                <a:ln w="2857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EC436B4-0996-4DB8-85FC-1876282B45F4}"/>
              </a:ext>
            </a:extLst>
          </p:cNvPr>
          <p:cNvSpPr txBox="1"/>
          <p:nvPr/>
        </p:nvSpPr>
        <p:spPr>
          <a:xfrm>
            <a:off x="2331146" y="108349"/>
            <a:ext cx="750795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0" i="0" u="none" strike="noStrike" baseline="0">
                <a:solidFill>
                  <a:srgbClr val="FFFFFF"/>
                </a:solidFill>
                <a:latin typeface="Arial" panose="020B0604020202020204" pitchFamily="34" charset="0"/>
              </a:rPr>
              <a:t>NASA Earth Action Strategy </a:t>
            </a:r>
          </a:p>
        </p:txBody>
      </p:sp>
    </p:spTree>
    <p:extLst>
      <p:ext uri="{BB962C8B-B14F-4D97-AF65-F5344CB8AC3E}">
        <p14:creationId xmlns:p14="http://schemas.microsoft.com/office/powerpoint/2010/main" val="234282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A9797-7237-044C-ADC7-F9DE44EA98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A776E-9AEF-7D4E-9401-47ABA3766E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4882C2-D2B3-5641-B8A2-70DAE010C6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293A00E-A9BD-E946-A5C7-AA863C0A5C03}"/>
              </a:ext>
            </a:extLst>
          </p:cNvPr>
          <p:cNvGrpSpPr/>
          <p:nvPr/>
        </p:nvGrpSpPr>
        <p:grpSpPr>
          <a:xfrm>
            <a:off x="5949950" y="3630613"/>
            <a:ext cx="5668700" cy="1296987"/>
            <a:chOff x="5949950" y="3630613"/>
            <a:chExt cx="5668700" cy="1296987"/>
          </a:xfrm>
        </p:grpSpPr>
        <p:pic>
          <p:nvPicPr>
            <p:cNvPr id="6" name="Picture 5" descr="Logo, icon&#10;&#10;Description automatically generated">
              <a:extLst>
                <a:ext uri="{FF2B5EF4-FFF2-40B4-BE49-F238E27FC236}">
                  <a16:creationId xmlns:a16="http://schemas.microsoft.com/office/drawing/2014/main" id="{24C83F08-A623-BA45-AD76-6A915B5E1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49950" y="3630613"/>
              <a:ext cx="1563422" cy="1296987"/>
            </a:xfrm>
            <a:prstGeom prst="rect">
              <a:avLst/>
            </a:prstGeom>
          </p:spPr>
        </p:pic>
        <p:pic>
          <p:nvPicPr>
            <p:cNvPr id="12" name="Picture 11" descr="A black and white sign&#10;&#10;Description automatically generated with low confidence">
              <a:extLst>
                <a:ext uri="{FF2B5EF4-FFF2-40B4-BE49-F238E27FC236}">
                  <a16:creationId xmlns:a16="http://schemas.microsoft.com/office/drawing/2014/main" id="{BE4AE972-2941-564C-BF50-834047B78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80960" y="3727579"/>
              <a:ext cx="3937690" cy="1109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930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D12360-E9D4-1643-BE2F-33F8CA3335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38896" y="-127322"/>
            <a:ext cx="12431210" cy="700847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E756DB-727F-814A-A077-A2B4A8E53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0092" y="6498418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E8C51FE-49D9-314D-9957-ABBF7DDE8782}" type="slidenum">
              <a:rPr lang="en-US">
                <a:solidFill>
                  <a:srgbClr val="FFFFFF"/>
                </a:solidFill>
                <a:latin typeface="+mn-lt"/>
                <a:cs typeface="+mn-cs"/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rgbClr val="FFFFFF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08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atellite, transport, table, operating table&#10;&#10;Description automatically generated">
            <a:extLst>
              <a:ext uri="{FF2B5EF4-FFF2-40B4-BE49-F238E27FC236}">
                <a16:creationId xmlns:a16="http://schemas.microsoft.com/office/drawing/2014/main" id="{E627D8E4-62DC-44F4-B163-B1BA6FB2C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11" y="1812562"/>
            <a:ext cx="896140" cy="458635"/>
          </a:xfrm>
          <a:prstGeom prst="rect">
            <a:avLst/>
          </a:prstGeom>
        </p:spPr>
      </p:pic>
      <p:pic>
        <p:nvPicPr>
          <p:cNvPr id="3" name="Picture 2" descr="A picture containing satellite, transport&#10;&#10;Description automatically generated">
            <a:extLst>
              <a:ext uri="{FF2B5EF4-FFF2-40B4-BE49-F238E27FC236}">
                <a16:creationId xmlns:a16="http://schemas.microsoft.com/office/drawing/2014/main" id="{DE208436-C90C-4A07-8172-9B0BEF8091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608" y="1489843"/>
            <a:ext cx="1297463" cy="948772"/>
          </a:xfrm>
          <a:prstGeom prst="rect">
            <a:avLst/>
          </a:prstGeom>
        </p:spPr>
      </p:pic>
      <p:pic>
        <p:nvPicPr>
          <p:cNvPr id="7" name="Picture 6" descr="A picture containing transport, satellite&#10;&#10;Description automatically generated">
            <a:extLst>
              <a:ext uri="{FF2B5EF4-FFF2-40B4-BE49-F238E27FC236}">
                <a16:creationId xmlns:a16="http://schemas.microsoft.com/office/drawing/2014/main" id="{88FE6C63-3396-445D-9787-FAA94627A7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073" y="1583372"/>
            <a:ext cx="1306795" cy="891393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A29D51A-87D1-46C0-9149-FCFEA1222F96}"/>
              </a:ext>
            </a:extLst>
          </p:cNvPr>
          <p:cNvCxnSpPr>
            <a:cxnSpLocks/>
          </p:cNvCxnSpPr>
          <p:nvPr/>
        </p:nvCxnSpPr>
        <p:spPr>
          <a:xfrm>
            <a:off x="4975876" y="3833263"/>
            <a:ext cx="10450" cy="726908"/>
          </a:xfrm>
          <a:prstGeom prst="line">
            <a:avLst/>
          </a:prstGeom>
          <a:ln w="28575">
            <a:solidFill>
              <a:srgbClr val="65CB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17438A7-8BCE-49F0-BA5B-ED99226009DE}"/>
              </a:ext>
            </a:extLst>
          </p:cNvPr>
          <p:cNvCxnSpPr>
            <a:cxnSpLocks/>
          </p:cNvCxnSpPr>
          <p:nvPr/>
        </p:nvCxnSpPr>
        <p:spPr>
          <a:xfrm flipH="1">
            <a:off x="6103378" y="2484193"/>
            <a:ext cx="4404" cy="1241575"/>
          </a:xfrm>
          <a:prstGeom prst="line">
            <a:avLst/>
          </a:prstGeom>
          <a:ln w="28575">
            <a:solidFill>
              <a:srgbClr val="65CB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TextBox 223"/>
          <p:cNvSpPr txBox="1"/>
          <p:nvPr/>
        </p:nvSpPr>
        <p:spPr>
          <a:xfrm>
            <a:off x="42297" y="303830"/>
            <a:ext cx="12149703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65CBF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Recent and Upcoming Earth Science Launches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0" y="3568173"/>
            <a:ext cx="12149821" cy="440309"/>
          </a:xfrm>
          <a:prstGeom prst="rightArrow">
            <a:avLst/>
          </a:prstGeom>
          <a:solidFill>
            <a:srgbClr val="65CB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0" name="TextBox 269"/>
          <p:cNvSpPr txBox="1"/>
          <p:nvPr/>
        </p:nvSpPr>
        <p:spPr>
          <a:xfrm>
            <a:off x="-354" y="3258450"/>
            <a:ext cx="1125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65CBF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82532" y="6446448"/>
            <a:ext cx="898767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rgbClr val="FFFFFF"/>
                </a:solidFill>
                <a:latin typeface="Arial"/>
                <a:cs typeface="Arial"/>
              </a:rPr>
              <a:t>03.28.23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08" name="Straight Connector 307">
            <a:extLst>
              <a:ext uri="{FF2B5EF4-FFF2-40B4-BE49-F238E27FC236}">
                <a16:creationId xmlns:a16="http://schemas.microsoft.com/office/drawing/2014/main" id="{A3B09575-3588-470F-8994-4FE548251718}"/>
              </a:ext>
            </a:extLst>
          </p:cNvPr>
          <p:cNvCxnSpPr>
            <a:cxnSpLocks/>
          </p:cNvCxnSpPr>
          <p:nvPr/>
        </p:nvCxnSpPr>
        <p:spPr>
          <a:xfrm>
            <a:off x="850923" y="2589926"/>
            <a:ext cx="1" cy="1097280"/>
          </a:xfrm>
          <a:prstGeom prst="line">
            <a:avLst/>
          </a:prstGeom>
          <a:ln w="28575">
            <a:solidFill>
              <a:srgbClr val="65CB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Connector 308">
            <a:extLst>
              <a:ext uri="{FF2B5EF4-FFF2-40B4-BE49-F238E27FC236}">
                <a16:creationId xmlns:a16="http://schemas.microsoft.com/office/drawing/2014/main" id="{5303A217-EDB7-4506-9DA7-A7FA25CBF0DA}"/>
              </a:ext>
            </a:extLst>
          </p:cNvPr>
          <p:cNvCxnSpPr>
            <a:cxnSpLocks/>
          </p:cNvCxnSpPr>
          <p:nvPr/>
        </p:nvCxnSpPr>
        <p:spPr>
          <a:xfrm>
            <a:off x="3971124" y="2402116"/>
            <a:ext cx="0" cy="1280160"/>
          </a:xfrm>
          <a:prstGeom prst="line">
            <a:avLst/>
          </a:prstGeom>
          <a:ln w="28575">
            <a:solidFill>
              <a:srgbClr val="65CB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>
            <a:extLst>
              <a:ext uri="{FF2B5EF4-FFF2-40B4-BE49-F238E27FC236}">
                <a16:creationId xmlns:a16="http://schemas.microsoft.com/office/drawing/2014/main" id="{1CD8B894-CCE8-4E77-AD1C-02678905A61C}"/>
              </a:ext>
            </a:extLst>
          </p:cNvPr>
          <p:cNvCxnSpPr>
            <a:cxnSpLocks/>
          </p:cNvCxnSpPr>
          <p:nvPr/>
        </p:nvCxnSpPr>
        <p:spPr>
          <a:xfrm>
            <a:off x="2891309" y="2949738"/>
            <a:ext cx="0" cy="769762"/>
          </a:xfrm>
          <a:prstGeom prst="line">
            <a:avLst/>
          </a:prstGeom>
          <a:ln w="28575">
            <a:solidFill>
              <a:srgbClr val="65CB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5" name="TextBox 324">
            <a:extLst>
              <a:ext uri="{FF2B5EF4-FFF2-40B4-BE49-F238E27FC236}">
                <a16:creationId xmlns:a16="http://schemas.microsoft.com/office/drawing/2014/main" id="{6BDC09E7-91E8-49B1-B55F-61E103C23AC9}"/>
              </a:ext>
            </a:extLst>
          </p:cNvPr>
          <p:cNvSpPr txBox="1"/>
          <p:nvPr/>
        </p:nvSpPr>
        <p:spPr>
          <a:xfrm>
            <a:off x="2352757" y="3634439"/>
            <a:ext cx="1065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5344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November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0EC79F5-4C96-4BFA-AE07-AB3769431822}"/>
              </a:ext>
            </a:extLst>
          </p:cNvPr>
          <p:cNvSpPr txBox="1"/>
          <p:nvPr/>
        </p:nvSpPr>
        <p:spPr>
          <a:xfrm>
            <a:off x="4020276" y="2221780"/>
            <a:ext cx="90626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SWOT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A7D917-D460-4AA8-AA63-228ABFA1B9FF}"/>
              </a:ext>
            </a:extLst>
          </p:cNvPr>
          <p:cNvSpPr txBox="1"/>
          <p:nvPr/>
        </p:nvSpPr>
        <p:spPr>
          <a:xfrm>
            <a:off x="1402433" y="2735298"/>
            <a:ext cx="1574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OMPS-Limb (JPSS-2/NOAA)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0C532C8-1419-4804-89FE-C795F7DE6A0B}"/>
              </a:ext>
            </a:extLst>
          </p:cNvPr>
          <p:cNvSpPr txBox="1"/>
          <p:nvPr/>
        </p:nvSpPr>
        <p:spPr>
          <a:xfrm>
            <a:off x="594309" y="2248478"/>
            <a:ext cx="106777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chemeClr val="bg1"/>
                </a:solidFill>
                <a:latin typeface="Arial"/>
                <a:cs typeface="Arial"/>
              </a:rPr>
              <a:t>EMIT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 (ISS)</a:t>
            </a:r>
            <a:endParaRPr lang="en-US" sz="1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B39D71D-F6EF-4A9C-A132-984194D2BED2}"/>
              </a:ext>
            </a:extLst>
          </p:cNvPr>
          <p:cNvSpPr txBox="1"/>
          <p:nvPr/>
        </p:nvSpPr>
        <p:spPr>
          <a:xfrm>
            <a:off x="600751" y="3629651"/>
            <a:ext cx="733702" cy="317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5344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July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9D4CC7-5A36-4995-AFF7-B3802FFE64DC}"/>
              </a:ext>
            </a:extLst>
          </p:cNvPr>
          <p:cNvSpPr txBox="1"/>
          <p:nvPr/>
        </p:nvSpPr>
        <p:spPr>
          <a:xfrm>
            <a:off x="9248931" y="5712491"/>
            <a:ext cx="2790813" cy="9387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*Agency LRD March 2023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**Agency LRD November 2023</a:t>
            </a:r>
            <a:endParaRPr lang="en-US" sz="11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  <a:p>
            <a:pPr algn="r">
              <a:defRPr/>
            </a:pPr>
            <a:r>
              <a:rPr lang="en-US" sz="1100" i="1">
                <a:solidFill>
                  <a:srgbClr val="FFFFFF"/>
                </a:solidFill>
                <a:latin typeface="Arial"/>
                <a:cs typeface="Arial"/>
              </a:rPr>
              <a:t>***Launch Date NET February 2024</a:t>
            </a:r>
          </a:p>
          <a:p>
            <a:pPr algn="r">
              <a:defRPr/>
            </a:pPr>
            <a:r>
              <a:rPr lang="en-US" sz="1100" i="1">
                <a:solidFill>
                  <a:srgbClr val="FFFFFF"/>
                </a:solidFill>
                <a:latin typeface="Arial"/>
                <a:cs typeface="Arial"/>
              </a:rPr>
              <a:t>****Agency LRD May 2024</a:t>
            </a:r>
          </a:p>
          <a:p>
            <a:pPr algn="r">
              <a:defRPr/>
            </a:pPr>
            <a:r>
              <a:rPr lang="en-US" sz="1100" i="1">
                <a:solidFill>
                  <a:srgbClr val="FFFFFF"/>
                </a:solidFill>
                <a:latin typeface="Arial"/>
                <a:cs typeface="Arial"/>
              </a:rPr>
              <a:t>*****Launch Date NET June 2024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CDA4E9D-C29B-47E5-BAB7-90CA548A6E26}"/>
              </a:ext>
            </a:extLst>
          </p:cNvPr>
          <p:cNvSpPr txBox="1"/>
          <p:nvPr/>
        </p:nvSpPr>
        <p:spPr>
          <a:xfrm>
            <a:off x="4670013" y="5156001"/>
            <a:ext cx="717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MURI</a:t>
            </a:r>
          </a:p>
        </p:txBody>
      </p:sp>
      <p:pic>
        <p:nvPicPr>
          <p:cNvPr id="36" name="Picture 35" descr="A close-up of a computer chip&#10;&#10;Description automatically generated with low confidence">
            <a:extLst>
              <a:ext uri="{FF2B5EF4-FFF2-40B4-BE49-F238E27FC236}">
                <a16:creationId xmlns:a16="http://schemas.microsoft.com/office/drawing/2014/main" id="{1F8FE2EA-19FD-4031-9BBD-F96B47BB9D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773" y="4587019"/>
            <a:ext cx="773029" cy="494538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CE2BFEFB-1DAC-4448-BDA3-8F1DFF6F8FB1}"/>
              </a:ext>
            </a:extLst>
          </p:cNvPr>
          <p:cNvSpPr txBox="1"/>
          <p:nvPr/>
        </p:nvSpPr>
        <p:spPr>
          <a:xfrm>
            <a:off x="5195992" y="2485799"/>
            <a:ext cx="99782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TEMPO*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916C583-2BD9-4775-91C4-AC0FDDE3D3B7}"/>
              </a:ext>
            </a:extLst>
          </p:cNvPr>
          <p:cNvSpPr txBox="1"/>
          <p:nvPr/>
        </p:nvSpPr>
        <p:spPr>
          <a:xfrm>
            <a:off x="4505630" y="3258450"/>
            <a:ext cx="1125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65CBF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2023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BCEE4B9-162E-48D4-B503-F762A9557D40}"/>
              </a:ext>
            </a:extLst>
          </p:cNvPr>
          <p:cNvGrpSpPr/>
          <p:nvPr/>
        </p:nvGrpSpPr>
        <p:grpSpPr>
          <a:xfrm>
            <a:off x="6012374" y="4563583"/>
            <a:ext cx="1793381" cy="864095"/>
            <a:chOff x="6006446" y="5915236"/>
            <a:chExt cx="1793381" cy="86409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932E72F-36E5-429E-B0D1-3D33186B45F0}"/>
                </a:ext>
              </a:extLst>
            </p:cNvPr>
            <p:cNvSpPr txBox="1"/>
            <p:nvPr/>
          </p:nvSpPr>
          <p:spPr>
            <a:xfrm>
              <a:off x="6006446" y="6286888"/>
              <a:ext cx="1793381" cy="49244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TROPICS 2, 3**</a:t>
              </a:r>
            </a:p>
          </p:txBody>
        </p:sp>
        <p:pic>
          <p:nvPicPr>
            <p:cNvPr id="46" name="Picture 45" descr="A picture containing satellite&#10;&#10;Description automatically generated">
              <a:extLst>
                <a:ext uri="{FF2B5EF4-FFF2-40B4-BE49-F238E27FC236}">
                  <a16:creationId xmlns:a16="http://schemas.microsoft.com/office/drawing/2014/main" id="{4A8D13DA-DFDB-43D1-9FF7-91C1C43AA4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85" t="-4977" r="16393" b="16332"/>
            <a:stretch/>
          </p:blipFill>
          <p:spPr>
            <a:xfrm>
              <a:off x="6558776" y="5915236"/>
              <a:ext cx="856867" cy="571025"/>
            </a:xfrm>
            <a:prstGeom prst="rect">
              <a:avLst/>
            </a:prstGeom>
          </p:spPr>
        </p:pic>
      </p:grpSp>
      <p:pic>
        <p:nvPicPr>
          <p:cNvPr id="5" name="Picture 4" descr="A satellite in space&#10;&#10;Description automatically generated with medium confidence">
            <a:extLst>
              <a:ext uri="{FF2B5EF4-FFF2-40B4-BE49-F238E27FC236}">
                <a16:creationId xmlns:a16="http://schemas.microsoft.com/office/drawing/2014/main" id="{B3D7B3B8-D01F-4E16-B18C-B178D00765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492" y="2481530"/>
            <a:ext cx="1119024" cy="383095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E66E64DC-3F71-4700-BABF-8673C311B303}"/>
              </a:ext>
            </a:extLst>
          </p:cNvPr>
          <p:cNvSpPr txBox="1"/>
          <p:nvPr/>
        </p:nvSpPr>
        <p:spPr>
          <a:xfrm>
            <a:off x="3444983" y="3634439"/>
            <a:ext cx="1065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5344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December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802294-1173-5855-89A4-674ED6C06C95}"/>
              </a:ext>
            </a:extLst>
          </p:cNvPr>
          <p:cNvSpPr txBox="1"/>
          <p:nvPr/>
        </p:nvSpPr>
        <p:spPr>
          <a:xfrm>
            <a:off x="4505027" y="3634438"/>
            <a:ext cx="106574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5344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January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5344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58ABE7-EB46-BBEA-5A25-9FE1A27F47EB}"/>
              </a:ext>
            </a:extLst>
          </p:cNvPr>
          <p:cNvSpPr txBox="1"/>
          <p:nvPr/>
        </p:nvSpPr>
        <p:spPr>
          <a:xfrm>
            <a:off x="6738928" y="3625257"/>
            <a:ext cx="106574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5344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May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5344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D94C5A-0C3B-A2AE-EC25-0589735E6289}"/>
              </a:ext>
            </a:extLst>
          </p:cNvPr>
          <p:cNvCxnSpPr>
            <a:cxnSpLocks/>
          </p:cNvCxnSpPr>
          <p:nvPr/>
        </p:nvCxnSpPr>
        <p:spPr>
          <a:xfrm>
            <a:off x="7021749" y="3879166"/>
            <a:ext cx="10450" cy="726908"/>
          </a:xfrm>
          <a:prstGeom prst="line">
            <a:avLst/>
          </a:prstGeom>
          <a:ln w="28575">
            <a:solidFill>
              <a:srgbClr val="65CB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38B88B2-4693-49BD-BE1D-A827627BCCBC}"/>
              </a:ext>
            </a:extLst>
          </p:cNvPr>
          <p:cNvSpPr txBox="1"/>
          <p:nvPr/>
        </p:nvSpPr>
        <p:spPr>
          <a:xfrm>
            <a:off x="5790980" y="3626656"/>
            <a:ext cx="1065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5344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April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6132D1E2-41CF-73B3-1EC3-5DAEA34D73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987" y="4585414"/>
            <a:ext cx="1026929" cy="93838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89ECBE3-7135-7A3E-0C87-447C5E864F08}"/>
              </a:ext>
            </a:extLst>
          </p:cNvPr>
          <p:cNvCxnSpPr>
            <a:cxnSpLocks/>
          </p:cNvCxnSpPr>
          <p:nvPr/>
        </p:nvCxnSpPr>
        <p:spPr>
          <a:xfrm>
            <a:off x="854684" y="3882743"/>
            <a:ext cx="10450" cy="726908"/>
          </a:xfrm>
          <a:prstGeom prst="line">
            <a:avLst/>
          </a:prstGeom>
          <a:ln w="28575">
            <a:solidFill>
              <a:srgbClr val="65CB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F7DA2A0-0092-9805-3C1F-792B4F002A3B}"/>
              </a:ext>
            </a:extLst>
          </p:cNvPr>
          <p:cNvSpPr txBox="1"/>
          <p:nvPr/>
        </p:nvSpPr>
        <p:spPr>
          <a:xfrm>
            <a:off x="160593" y="5197443"/>
            <a:ext cx="97512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chemeClr val="bg1"/>
                </a:solidFill>
                <a:latin typeface="Arial"/>
                <a:cs typeface="Arial"/>
              </a:rPr>
              <a:t>CTIM-FD</a:t>
            </a:r>
            <a:endParaRPr lang="en-US" sz="1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712198-143E-DE55-03CA-713F7C37D355}"/>
              </a:ext>
            </a:extLst>
          </p:cNvPr>
          <p:cNvSpPr txBox="1"/>
          <p:nvPr/>
        </p:nvSpPr>
        <p:spPr>
          <a:xfrm>
            <a:off x="7865403" y="3260625"/>
            <a:ext cx="112571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65CBF9"/>
                </a:solidFill>
                <a:latin typeface="Arial"/>
                <a:cs typeface="Arial"/>
              </a:rPr>
              <a:t>2024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65CBF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0F584A-0907-F7E4-C7A9-71A6827C7DD6}"/>
              </a:ext>
            </a:extLst>
          </p:cNvPr>
          <p:cNvSpPr txBox="1"/>
          <p:nvPr/>
        </p:nvSpPr>
        <p:spPr>
          <a:xfrm>
            <a:off x="10211223" y="3625256"/>
            <a:ext cx="106574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5344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May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5344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06059E5-928C-6FFC-61E0-1AC475EA1AA8}"/>
              </a:ext>
            </a:extLst>
          </p:cNvPr>
          <p:cNvCxnSpPr>
            <a:cxnSpLocks/>
          </p:cNvCxnSpPr>
          <p:nvPr/>
        </p:nvCxnSpPr>
        <p:spPr>
          <a:xfrm>
            <a:off x="10477851" y="2475533"/>
            <a:ext cx="0" cy="1237170"/>
          </a:xfrm>
          <a:prstGeom prst="line">
            <a:avLst/>
          </a:prstGeom>
          <a:ln w="28575">
            <a:solidFill>
              <a:srgbClr val="65CB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ED60DB2-7B28-1031-66FE-310E064463FE}"/>
              </a:ext>
            </a:extLst>
          </p:cNvPr>
          <p:cNvSpPr txBox="1"/>
          <p:nvPr/>
        </p:nvSpPr>
        <p:spPr>
          <a:xfrm>
            <a:off x="8547530" y="3625256"/>
            <a:ext cx="106574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053446"/>
                </a:solidFill>
                <a:latin typeface="Arial"/>
                <a:cs typeface="Arial"/>
              </a:rPr>
              <a:t>February</a:t>
            </a:r>
            <a:endParaRPr kumimoji="0" lang="en-US" sz="1400" b="1" i="0" u="none" strike="noStrike" kern="1200" cap="none" spc="0" normalizeH="0" baseline="0" noProof="0" err="1">
              <a:ln>
                <a:noFill/>
              </a:ln>
              <a:solidFill>
                <a:srgbClr val="05344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9">
            <a:extLst>
              <a:ext uri="{FF2B5EF4-FFF2-40B4-BE49-F238E27FC236}">
                <a16:creationId xmlns:a16="http://schemas.microsoft.com/office/drawing/2014/main" id="{6832B336-2CD0-C1B5-B6B0-0A9BF521CF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1605" y="4243524"/>
            <a:ext cx="1271155" cy="1254428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228C692-0F8F-4040-9361-43B10EDADA2D}"/>
              </a:ext>
            </a:extLst>
          </p:cNvPr>
          <p:cNvCxnSpPr>
            <a:cxnSpLocks/>
          </p:cNvCxnSpPr>
          <p:nvPr/>
        </p:nvCxnSpPr>
        <p:spPr>
          <a:xfrm>
            <a:off x="8985067" y="3844529"/>
            <a:ext cx="10450" cy="726908"/>
          </a:xfrm>
          <a:prstGeom prst="line">
            <a:avLst/>
          </a:prstGeom>
          <a:ln w="28575">
            <a:solidFill>
              <a:srgbClr val="65CB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73F884A-1944-218D-14BD-AD144EB89483}"/>
              </a:ext>
            </a:extLst>
          </p:cNvPr>
          <p:cNvCxnSpPr>
            <a:cxnSpLocks/>
          </p:cNvCxnSpPr>
          <p:nvPr/>
        </p:nvCxnSpPr>
        <p:spPr>
          <a:xfrm>
            <a:off x="11541794" y="3895441"/>
            <a:ext cx="10450" cy="726908"/>
          </a:xfrm>
          <a:prstGeom prst="line">
            <a:avLst/>
          </a:prstGeom>
          <a:ln w="28575">
            <a:solidFill>
              <a:srgbClr val="65CB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3">
            <a:extLst>
              <a:ext uri="{FF2B5EF4-FFF2-40B4-BE49-F238E27FC236}">
                <a16:creationId xmlns:a16="http://schemas.microsoft.com/office/drawing/2014/main" id="{22DED54A-B23F-9213-6172-F99E0C69C9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820000">
            <a:off x="10937336" y="4373723"/>
            <a:ext cx="1219201" cy="105881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17B458E-5BC3-1D5B-72D6-99A6AB92845C}"/>
              </a:ext>
            </a:extLst>
          </p:cNvPr>
          <p:cNvSpPr txBox="1"/>
          <p:nvPr/>
        </p:nvSpPr>
        <p:spPr>
          <a:xfrm>
            <a:off x="11242385" y="3633915"/>
            <a:ext cx="106574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053446"/>
                </a:solidFill>
                <a:latin typeface="Arial"/>
                <a:cs typeface="Arial"/>
              </a:rPr>
              <a:t>June</a:t>
            </a:r>
            <a:endParaRPr lang="en-US" sz="1400" b="1" i="0" u="none" strike="noStrike" kern="1200" cap="none" spc="0" normalizeH="0" baseline="0" noProof="0">
              <a:ln>
                <a:noFill/>
              </a:ln>
              <a:solidFill>
                <a:srgbClr val="05344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60D601-F6F6-932E-337A-C2634B96E498}"/>
              </a:ext>
            </a:extLst>
          </p:cNvPr>
          <p:cNvSpPr txBox="1"/>
          <p:nvPr/>
        </p:nvSpPr>
        <p:spPr>
          <a:xfrm>
            <a:off x="9353851" y="2402409"/>
            <a:ext cx="994913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chemeClr val="bg1"/>
                </a:solidFill>
                <a:latin typeface="Arial"/>
                <a:cs typeface="Arial"/>
              </a:rPr>
              <a:t>PACE****</a:t>
            </a:r>
            <a:endParaRPr lang="en-US" sz="1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CDC55F-3F6D-AA04-E675-9A51C2120990}"/>
              </a:ext>
            </a:extLst>
          </p:cNvPr>
          <p:cNvSpPr txBox="1"/>
          <p:nvPr/>
        </p:nvSpPr>
        <p:spPr>
          <a:xfrm>
            <a:off x="8267709" y="5233411"/>
            <a:ext cx="134993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chemeClr val="bg1"/>
                </a:solidFill>
                <a:latin typeface="Arial"/>
                <a:cs typeface="Arial"/>
              </a:rPr>
              <a:t>SNOOPI***</a:t>
            </a:r>
            <a:endParaRPr lang="en-US" sz="1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5BF3EFF-467B-86D1-45EC-B915A4484669}"/>
              </a:ext>
            </a:extLst>
          </p:cNvPr>
          <p:cNvSpPr txBox="1"/>
          <p:nvPr/>
        </p:nvSpPr>
        <p:spPr>
          <a:xfrm>
            <a:off x="10618913" y="4270792"/>
            <a:ext cx="98625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err="1">
                <a:solidFill>
                  <a:schemeClr val="bg1"/>
                </a:solidFill>
                <a:latin typeface="Arial"/>
                <a:cs typeface="Arial"/>
              </a:rPr>
              <a:t>HyTI</a:t>
            </a:r>
            <a:r>
              <a:rPr lang="en-US" sz="1400">
                <a:solidFill>
                  <a:schemeClr val="bg1"/>
                </a:solidFill>
                <a:latin typeface="Arial"/>
                <a:cs typeface="Arial"/>
              </a:rPr>
              <a:t>*****</a:t>
            </a:r>
            <a:endParaRPr lang="en-US" sz="1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8" descr="PACE.png">
            <a:extLst>
              <a:ext uri="{FF2B5EF4-FFF2-40B4-BE49-F238E27FC236}">
                <a16:creationId xmlns:a16="http://schemas.microsoft.com/office/drawing/2014/main" id="{9F4DC8F1-9A74-D7C7-D903-EEB5723FB5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-360000">
            <a:off x="8860661" y="1263810"/>
            <a:ext cx="2840101" cy="159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31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Picture 187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322AAC84-0FA0-774A-83A4-58DD939B2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" y="0"/>
            <a:ext cx="12192000" cy="6858000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478E904C-47F7-844B-AD09-396C284C2606}"/>
              </a:ext>
            </a:extLst>
          </p:cNvPr>
          <p:cNvGrpSpPr/>
          <p:nvPr/>
        </p:nvGrpSpPr>
        <p:grpSpPr>
          <a:xfrm>
            <a:off x="6010312" y="5805095"/>
            <a:ext cx="900414" cy="531953"/>
            <a:chOff x="5326765" y="5830747"/>
            <a:chExt cx="900414" cy="531953"/>
          </a:xfrm>
        </p:grpSpPr>
        <p:pic>
          <p:nvPicPr>
            <p:cNvPr id="54" name="Picture 53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CE9A2B4C-C17E-7344-A48C-0D05FB0D6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6765" y="5886450"/>
              <a:ext cx="111126" cy="111126"/>
            </a:xfrm>
            <a:prstGeom prst="rect">
              <a:avLst/>
            </a:prstGeom>
          </p:spPr>
        </p:pic>
        <p:pic>
          <p:nvPicPr>
            <p:cNvPr id="114" name="Picture 113" descr="A picture containing insect&#10;&#10;Description automatically generated">
              <a:extLst>
                <a:ext uri="{FF2B5EF4-FFF2-40B4-BE49-F238E27FC236}">
                  <a16:creationId xmlns:a16="http://schemas.microsoft.com/office/drawing/2014/main" id="{A54C7E55-C706-234D-BC2D-2B4AE6B27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91150" y="6045200"/>
              <a:ext cx="596900" cy="317500"/>
            </a:xfrm>
            <a:prstGeom prst="rect">
              <a:avLst/>
            </a:prstGeom>
          </p:spPr>
        </p:pic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CE8FE535-A7D8-764F-8AFE-34F59AD18958}"/>
                </a:ext>
              </a:extLst>
            </p:cNvPr>
            <p:cNvSpPr txBox="1"/>
            <p:nvPr/>
          </p:nvSpPr>
          <p:spPr>
            <a:xfrm>
              <a:off x="5369688" y="5830747"/>
              <a:ext cx="857491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SENTINEL-6B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FB08CCF-1F2A-5841-8793-755DFB2E9A51}"/>
              </a:ext>
            </a:extLst>
          </p:cNvPr>
          <p:cNvGrpSpPr/>
          <p:nvPr/>
        </p:nvGrpSpPr>
        <p:grpSpPr>
          <a:xfrm>
            <a:off x="5753100" y="3677856"/>
            <a:ext cx="686193" cy="460794"/>
            <a:chOff x="5753100" y="3677856"/>
            <a:chExt cx="686193" cy="460794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28E4CD08-AE65-B54E-918D-24BC96894F2C}"/>
                </a:ext>
              </a:extLst>
            </p:cNvPr>
            <p:cNvSpPr txBox="1"/>
            <p:nvPr/>
          </p:nvSpPr>
          <p:spPr>
            <a:xfrm>
              <a:off x="5796023" y="3677856"/>
              <a:ext cx="6432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AURA</a:t>
              </a:r>
            </a:p>
          </p:txBody>
        </p:sp>
        <p:pic>
          <p:nvPicPr>
            <p:cNvPr id="41" name="Picture 40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37F99A42-0E5A-ED4D-A1F1-95A47F30F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53100" y="3743325"/>
              <a:ext cx="111126" cy="111126"/>
            </a:xfrm>
            <a:prstGeom prst="rect">
              <a:avLst/>
            </a:prstGeom>
          </p:spPr>
        </p:pic>
        <p:pic>
          <p:nvPicPr>
            <p:cNvPr id="84" name="Picture 83" descr="A picture containing gear&#10;&#10;Description automatically generated">
              <a:extLst>
                <a:ext uri="{FF2B5EF4-FFF2-40B4-BE49-F238E27FC236}">
                  <a16:creationId xmlns:a16="http://schemas.microsoft.com/office/drawing/2014/main" id="{822DFC69-F31C-A449-BA9B-CF4F98704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72150" y="3897350"/>
              <a:ext cx="635000" cy="2413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CD16ABF-5AA3-864F-A289-87AE6E18175D}"/>
              </a:ext>
            </a:extLst>
          </p:cNvPr>
          <p:cNvGrpSpPr/>
          <p:nvPr/>
        </p:nvGrpSpPr>
        <p:grpSpPr>
          <a:xfrm>
            <a:off x="7069100" y="2880167"/>
            <a:ext cx="865622" cy="487733"/>
            <a:chOff x="7069100" y="2880167"/>
            <a:chExt cx="865622" cy="487733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CBA16907-D9B2-3B41-B3CE-F0107410124F}"/>
                </a:ext>
              </a:extLst>
            </p:cNvPr>
            <p:cNvSpPr txBox="1"/>
            <p:nvPr/>
          </p:nvSpPr>
          <p:spPr>
            <a:xfrm>
              <a:off x="7149572" y="2880167"/>
              <a:ext cx="7851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CALIPSO</a:t>
              </a:r>
            </a:p>
          </p:txBody>
        </p:sp>
        <p:pic>
          <p:nvPicPr>
            <p:cNvPr id="40" name="Picture 39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0B92DAEF-0A25-C148-A5A8-F2C94A17D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99300" y="2952750"/>
              <a:ext cx="111126" cy="111126"/>
            </a:xfrm>
            <a:prstGeom prst="rect">
              <a:avLst/>
            </a:prstGeom>
          </p:spPr>
        </p:pic>
        <p:pic>
          <p:nvPicPr>
            <p:cNvPr id="86" name="Picture 85" descr="A picture containing satellite, transport&#10;&#10;Description automatically generated">
              <a:extLst>
                <a:ext uri="{FF2B5EF4-FFF2-40B4-BE49-F238E27FC236}">
                  <a16:creationId xmlns:a16="http://schemas.microsoft.com/office/drawing/2014/main" id="{9DB6BAD9-2692-3348-9B90-AABCAC846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69100" y="3101200"/>
              <a:ext cx="520700" cy="266700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AA3DFAF-B9AE-5142-9EB5-1C9D2BADB0F3}"/>
              </a:ext>
            </a:extLst>
          </p:cNvPr>
          <p:cNvGrpSpPr/>
          <p:nvPr/>
        </p:nvGrpSpPr>
        <p:grpSpPr>
          <a:xfrm>
            <a:off x="1931228" y="464121"/>
            <a:ext cx="993896" cy="462820"/>
            <a:chOff x="1911350" y="523755"/>
            <a:chExt cx="993896" cy="462820"/>
          </a:xfrm>
        </p:grpSpPr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FAC4F0CC-7210-B845-9BB0-622AEE64A061}"/>
                </a:ext>
              </a:extLst>
            </p:cNvPr>
            <p:cNvSpPr txBox="1"/>
            <p:nvPr/>
          </p:nvSpPr>
          <p:spPr>
            <a:xfrm>
              <a:off x="1962874" y="523755"/>
              <a:ext cx="9423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GRACE-FO (2)</a:t>
              </a:r>
            </a:p>
          </p:txBody>
        </p:sp>
        <p:pic>
          <p:nvPicPr>
            <p:cNvPr id="48" name="Picture 47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CE42C4ED-E99A-4E48-98C1-24CFC9712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1350" y="596900"/>
              <a:ext cx="111126" cy="111126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CC8691FE-DA78-BE49-A913-AB6A30BF6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11375" y="770675"/>
              <a:ext cx="508000" cy="215900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8059533-804B-5C48-A8B9-C798CAC771AE}"/>
              </a:ext>
            </a:extLst>
          </p:cNvPr>
          <p:cNvGrpSpPr/>
          <p:nvPr/>
        </p:nvGrpSpPr>
        <p:grpSpPr>
          <a:xfrm>
            <a:off x="2251075" y="4441559"/>
            <a:ext cx="736600" cy="395784"/>
            <a:chOff x="4885475" y="5353291"/>
            <a:chExt cx="736600" cy="395784"/>
          </a:xfrm>
        </p:grpSpPr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0EE80E43-2B71-8F45-981F-D99D2ABBB4E2}"/>
                </a:ext>
              </a:extLst>
            </p:cNvPr>
            <p:cNvSpPr txBox="1"/>
            <p:nvPr/>
          </p:nvSpPr>
          <p:spPr>
            <a:xfrm>
              <a:off x="5008944" y="5353291"/>
              <a:ext cx="516038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PACE</a:t>
              </a:r>
            </a:p>
          </p:txBody>
        </p:sp>
        <p:pic>
          <p:nvPicPr>
            <p:cNvPr id="53" name="Picture 52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8874BB4A-3C6C-914E-8937-D19DC3DA3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65700" y="5410200"/>
              <a:ext cx="111126" cy="111126"/>
            </a:xfrm>
            <a:prstGeom prst="rect">
              <a:avLst/>
            </a:prstGeom>
          </p:spPr>
        </p:pic>
        <p:pic>
          <p:nvPicPr>
            <p:cNvPr id="112" name="Picture 111" descr="A picture containing weapon&#10;&#10;Description automatically generated">
              <a:extLst>
                <a:ext uri="{FF2B5EF4-FFF2-40B4-BE49-F238E27FC236}">
                  <a16:creationId xmlns:a16="http://schemas.microsoft.com/office/drawing/2014/main" id="{0CE65318-3752-344A-9116-0367801CD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85475" y="5533175"/>
              <a:ext cx="736600" cy="215900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DEB74FB-0B2A-3844-BC2A-CA3D172FF4A0}"/>
              </a:ext>
            </a:extLst>
          </p:cNvPr>
          <p:cNvGrpSpPr/>
          <p:nvPr/>
        </p:nvGrpSpPr>
        <p:grpSpPr>
          <a:xfrm>
            <a:off x="873761" y="2798767"/>
            <a:ext cx="695325" cy="598508"/>
            <a:chOff x="1793875" y="3706792"/>
            <a:chExt cx="695325" cy="598508"/>
          </a:xfrm>
        </p:grpSpPr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2C92C11A-421A-E341-8B44-3681AA607466}"/>
                </a:ext>
              </a:extLst>
            </p:cNvPr>
            <p:cNvSpPr txBox="1"/>
            <p:nvPr/>
          </p:nvSpPr>
          <p:spPr>
            <a:xfrm>
              <a:off x="1840374" y="3706792"/>
              <a:ext cx="527613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SWOT</a:t>
              </a:r>
            </a:p>
          </p:txBody>
        </p:sp>
        <p:pic>
          <p:nvPicPr>
            <p:cNvPr id="51" name="Picture 50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AAE05E6F-D61B-694B-A8A6-A3D418A5F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93875" y="3762375"/>
              <a:ext cx="111126" cy="111126"/>
            </a:xfrm>
            <a:prstGeom prst="rect">
              <a:avLst/>
            </a:prstGeom>
          </p:spPr>
        </p:pic>
        <p:pic>
          <p:nvPicPr>
            <p:cNvPr id="122" name="Picture 121" descr="A close-up of a satellite&#10;&#10;Description automatically generated with low confidence">
              <a:extLst>
                <a:ext uri="{FF2B5EF4-FFF2-40B4-BE49-F238E27FC236}">
                  <a16:creationId xmlns:a16="http://schemas.microsoft.com/office/drawing/2014/main" id="{01334B68-53F9-D849-BD24-CDE4AD427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79600" y="3886200"/>
              <a:ext cx="609600" cy="419100"/>
            </a:xfrm>
            <a:prstGeom prst="rect">
              <a:avLst/>
            </a:prstGeom>
          </p:spPr>
        </p:pic>
      </p:grpSp>
      <p:pic>
        <p:nvPicPr>
          <p:cNvPr id="129" name="Picture 128">
            <a:extLst>
              <a:ext uri="{FF2B5EF4-FFF2-40B4-BE49-F238E27FC236}">
                <a16:creationId xmlns:a16="http://schemas.microsoft.com/office/drawing/2014/main" id="{F72C2EA3-4971-B446-96BC-AED5606DC3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89720" y="188468"/>
            <a:ext cx="2787269" cy="845792"/>
          </a:xfrm>
          <a:prstGeom prst="rect">
            <a:avLst/>
          </a:prstGeom>
        </p:spPr>
      </p:pic>
      <p:sp>
        <p:nvSpPr>
          <p:cNvPr id="130" name="TextBox 129">
            <a:extLst>
              <a:ext uri="{FF2B5EF4-FFF2-40B4-BE49-F238E27FC236}">
                <a16:creationId xmlns:a16="http://schemas.microsoft.com/office/drawing/2014/main" id="{CF941EAE-0D88-824F-84F8-4ACF74638267}"/>
              </a:ext>
            </a:extLst>
          </p:cNvPr>
          <p:cNvSpPr txBox="1"/>
          <p:nvPr/>
        </p:nvSpPr>
        <p:spPr>
          <a:xfrm>
            <a:off x="8778240" y="1293352"/>
            <a:ext cx="3145536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 FLEET</a:t>
            </a: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2C582BEF-A3AE-5246-819D-4DB1A1BFF5E8}"/>
              </a:ext>
            </a:extLst>
          </p:cNvPr>
          <p:cNvGrpSpPr/>
          <p:nvPr/>
        </p:nvGrpSpPr>
        <p:grpSpPr>
          <a:xfrm>
            <a:off x="9406277" y="3658240"/>
            <a:ext cx="2518448" cy="1080782"/>
            <a:chOff x="9380943" y="3828288"/>
            <a:chExt cx="2518448" cy="1080782"/>
          </a:xfrm>
        </p:grpSpPr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661F476D-871A-704E-98DF-B9AA34B018AE}"/>
                </a:ext>
              </a:extLst>
            </p:cNvPr>
            <p:cNvGrpSpPr/>
            <p:nvPr/>
          </p:nvGrpSpPr>
          <p:grpSpPr>
            <a:xfrm>
              <a:off x="9380943" y="4139629"/>
              <a:ext cx="2468157" cy="769441"/>
              <a:chOff x="9380943" y="4139629"/>
              <a:chExt cx="2468157" cy="769441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A09E3D5D-2CDF-4F48-A69E-A2059817B009}"/>
                  </a:ext>
                </a:extLst>
              </p:cNvPr>
              <p:cNvSpPr txBox="1"/>
              <p:nvPr/>
            </p:nvSpPr>
            <p:spPr>
              <a:xfrm>
                <a:off x="9380943" y="4139629"/>
                <a:ext cx="233060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OMPS-LIMB 2022</a:t>
                </a:r>
              </a:p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LIBERA 2027</a:t>
                </a:r>
              </a:p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OMPS-LIMB 2027</a:t>
                </a:r>
              </a:p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OMPS-LIMB 2032</a:t>
                </a:r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5F3CE1E4-4D7F-4B4D-A534-BBB42EFCC3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645900" y="4210050"/>
                <a:ext cx="203200" cy="127000"/>
              </a:xfrm>
              <a:prstGeom prst="rect">
                <a:avLst/>
              </a:prstGeom>
            </p:spPr>
          </p:pic>
          <p:pic>
            <p:nvPicPr>
              <p:cNvPr id="55" name="Picture 54" descr="A black and white image of a person's face&#10;&#10;Description automatically generated with low confidence">
                <a:extLst>
                  <a:ext uri="{FF2B5EF4-FFF2-40B4-BE49-F238E27FC236}">
                    <a16:creationId xmlns:a16="http://schemas.microsoft.com/office/drawing/2014/main" id="{D174F2C4-5176-9446-8325-C0EFCE7357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517630" y="4206512"/>
                <a:ext cx="158857" cy="114730"/>
              </a:xfrm>
              <a:prstGeom prst="rect">
                <a:avLst/>
              </a:prstGeom>
            </p:spPr>
          </p:pic>
          <p:pic>
            <p:nvPicPr>
              <p:cNvPr id="56" name="Picture 55" descr="A black and white image of a person's face&#10;&#10;Description automatically generated with low confidence">
                <a:extLst>
                  <a:ext uri="{FF2B5EF4-FFF2-40B4-BE49-F238E27FC236}">
                    <a16:creationId xmlns:a16="http://schemas.microsoft.com/office/drawing/2014/main" id="{6741A265-481E-A34D-9E9A-D446DFC280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738382" y="4386206"/>
                <a:ext cx="158857" cy="114730"/>
              </a:xfrm>
              <a:prstGeom prst="rect">
                <a:avLst/>
              </a:prstGeom>
            </p:spPr>
          </p:pic>
        </p:grp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DEA897A1-27F1-D745-80AC-47E43453FC6D}"/>
                </a:ext>
              </a:extLst>
            </p:cNvPr>
            <p:cNvSpPr txBox="1"/>
            <p:nvPr/>
          </p:nvSpPr>
          <p:spPr>
            <a:xfrm>
              <a:off x="9815512" y="3828288"/>
              <a:ext cx="2083879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70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JPSS INSTRUMENTS</a:t>
              </a:r>
            </a:p>
          </p:txBody>
        </p: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19AA58A7-58A1-2B49-B6FF-8E5C17E465FE}"/>
              </a:ext>
            </a:extLst>
          </p:cNvPr>
          <p:cNvSpPr txBox="1"/>
          <p:nvPr/>
        </p:nvSpPr>
        <p:spPr>
          <a:xfrm>
            <a:off x="9958388" y="5004816"/>
            <a:ext cx="19410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0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ISS INSTRUMENTS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541E2D9F-ECC4-834E-B87E-44F5B91AF4F6}"/>
              </a:ext>
            </a:extLst>
          </p:cNvPr>
          <p:cNvSpPr txBox="1"/>
          <p:nvPr/>
        </p:nvSpPr>
        <p:spPr>
          <a:xfrm>
            <a:off x="10529888" y="5876544"/>
            <a:ext cx="13695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0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MISSIONS</a:t>
            </a:r>
          </a:p>
        </p:txBody>
      </p: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4843297B-13E9-AC45-8409-6BF097DC4FAA}"/>
              </a:ext>
            </a:extLst>
          </p:cNvPr>
          <p:cNvGrpSpPr/>
          <p:nvPr/>
        </p:nvGrpSpPr>
        <p:grpSpPr>
          <a:xfrm>
            <a:off x="8766432" y="2076945"/>
            <a:ext cx="3145536" cy="1735271"/>
            <a:chOff x="8720907" y="2565404"/>
            <a:chExt cx="3145536" cy="1735271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A7763622-EF62-1F4A-B303-69445099AB72}"/>
                </a:ext>
              </a:extLst>
            </p:cNvPr>
            <p:cNvSpPr txBox="1"/>
            <p:nvPr/>
          </p:nvSpPr>
          <p:spPr>
            <a:xfrm>
              <a:off x="8720907" y="2565404"/>
              <a:ext cx="314553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70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INVEST/CUBESATS</a:t>
              </a: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53E2CCE-4D22-5E47-99D4-9B524773A237}"/>
                </a:ext>
              </a:extLst>
            </p:cNvPr>
            <p:cNvGrpSpPr/>
            <p:nvPr/>
          </p:nvGrpSpPr>
          <p:grpSpPr>
            <a:xfrm>
              <a:off x="9305096" y="2854125"/>
              <a:ext cx="2476904" cy="1446550"/>
              <a:chOff x="9305096" y="2854125"/>
              <a:chExt cx="2476904" cy="144655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AD2C9F8-A873-EF4F-9928-C7BEA3E5FC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655000" y="2899897"/>
                <a:ext cx="127000" cy="127000"/>
              </a:xfrm>
              <a:prstGeom prst="rect">
                <a:avLst/>
              </a:prstGeom>
            </p:spPr>
          </p:pic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4E019C8A-4DA7-AA47-929F-5A7595EBC0F1}"/>
                  </a:ext>
                </a:extLst>
              </p:cNvPr>
              <p:cNvSpPr txBox="1"/>
              <p:nvPr/>
            </p:nvSpPr>
            <p:spPr>
              <a:xfrm>
                <a:off x="9305096" y="2854125"/>
                <a:ext cx="2370649" cy="144655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/>
                    <a:cs typeface="Arial Narrow" panose="020B0604020202020204" pitchFamily="34" charset="0"/>
                  </a:rPr>
                  <a:t>CIRIS 2023</a:t>
                </a:r>
              </a:p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/>
                    <a:cs typeface="Arial Narrow" panose="020B0604020202020204" pitchFamily="34" charset="0"/>
                  </a:rPr>
                  <a:t>NACHOS 2022</a:t>
                </a:r>
              </a:p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/>
                    <a:cs typeface="Arial Narrow" panose="020B0604020202020204" pitchFamily="34" charset="0"/>
                  </a:rPr>
                  <a:t>CTIM 2022</a:t>
                </a:r>
              </a:p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/>
                    <a:cs typeface="Arial Narrow" panose="020B0604020202020204" pitchFamily="34" charset="0"/>
                  </a:rPr>
                  <a:t>NACHOS-2 2022</a:t>
                </a:r>
              </a:p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/>
                    <a:cs typeface="Arial Narrow" panose="020B0604020202020204" pitchFamily="34" charset="0"/>
                  </a:rPr>
                  <a:t>MURI-FD 2022</a:t>
                </a:r>
                <a:endParaRPr lang="en-US">
                  <a:latin typeface="Arial Narrow"/>
                </a:endParaRPr>
              </a:p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/>
                    <a:cs typeface="Arial Narrow" panose="020B0604020202020204" pitchFamily="34" charset="0"/>
                  </a:rPr>
                  <a:t>SNOOPI* 2023</a:t>
                </a:r>
              </a:p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/>
                    <a:cs typeface="Arial Narrow" panose="020B0604020202020204" pitchFamily="34" charset="0"/>
                  </a:rPr>
                  <a:t>HYTI* 2023</a:t>
                </a:r>
              </a:p>
              <a:p>
                <a:pPr algn="r"/>
                <a:endParaRPr lang="en-US" sz="11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pic>
            <p:nvPicPr>
              <p:cNvPr id="196" name="Picture 195">
                <a:extLst>
                  <a:ext uri="{FF2B5EF4-FFF2-40B4-BE49-F238E27FC236}">
                    <a16:creationId xmlns:a16="http://schemas.microsoft.com/office/drawing/2014/main" id="{C3900FDB-C1B4-2F4F-8681-DDB4F32FF4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655000" y="3747320"/>
                <a:ext cx="127000" cy="127000"/>
              </a:xfrm>
              <a:prstGeom prst="rect">
                <a:avLst/>
              </a:prstGeom>
            </p:spPr>
          </p:pic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A853D66-32AD-1040-A71E-1C322299560A}"/>
              </a:ext>
            </a:extLst>
          </p:cNvPr>
          <p:cNvGrpSpPr/>
          <p:nvPr/>
        </p:nvGrpSpPr>
        <p:grpSpPr>
          <a:xfrm>
            <a:off x="3543300" y="2889452"/>
            <a:ext cx="897252" cy="398223"/>
            <a:chOff x="3543300" y="2889452"/>
            <a:chExt cx="897252" cy="398223"/>
          </a:xfrm>
        </p:grpSpPr>
        <p:pic>
          <p:nvPicPr>
            <p:cNvPr id="44" name="Picture 43" descr="A black and white image of a person's face&#10;&#10;Description automatically generated with low confidence">
              <a:extLst>
                <a:ext uri="{FF2B5EF4-FFF2-40B4-BE49-F238E27FC236}">
                  <a16:creationId xmlns:a16="http://schemas.microsoft.com/office/drawing/2014/main" id="{3A0F1300-542F-5842-93E1-37411A317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543300" y="2968625"/>
              <a:ext cx="158857" cy="114730"/>
            </a:xfrm>
            <a:prstGeom prst="rect">
              <a:avLst/>
            </a:prstGeom>
          </p:spPr>
        </p:pic>
        <p:pic>
          <p:nvPicPr>
            <p:cNvPr id="102" name="Picture 101" descr="A picture containing text, satellite&#10;&#10;Description automatically generated">
              <a:extLst>
                <a:ext uri="{FF2B5EF4-FFF2-40B4-BE49-F238E27FC236}">
                  <a16:creationId xmlns:a16="http://schemas.microsoft.com/office/drawing/2014/main" id="{DDD9475D-F26D-854C-A8CE-330174AEF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713125" y="3109875"/>
              <a:ext cx="469900" cy="177800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D52C0519-FF96-DC4B-AB18-A58873C285AF}"/>
                </a:ext>
              </a:extLst>
            </p:cNvPr>
            <p:cNvSpPr txBox="1"/>
            <p:nvPr/>
          </p:nvSpPr>
          <p:spPr>
            <a:xfrm>
              <a:off x="3621845" y="2889452"/>
              <a:ext cx="8187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LANDSAT 7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584D1BC-0C55-EC4D-B06B-28FAEEA8ABE5}"/>
              </a:ext>
            </a:extLst>
          </p:cNvPr>
          <p:cNvGrpSpPr/>
          <p:nvPr/>
        </p:nvGrpSpPr>
        <p:grpSpPr>
          <a:xfrm>
            <a:off x="4168775" y="3322675"/>
            <a:ext cx="690305" cy="492050"/>
            <a:chOff x="4168775" y="3322675"/>
            <a:chExt cx="690305" cy="492050"/>
          </a:xfrm>
        </p:grpSpPr>
        <p:pic>
          <p:nvPicPr>
            <p:cNvPr id="43" name="Picture 42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43703F3D-9B2A-2246-844C-3E3334A2C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68775" y="3387725"/>
              <a:ext cx="111126" cy="111126"/>
            </a:xfrm>
            <a:prstGeom prst="rect">
              <a:avLst/>
            </a:prstGeom>
          </p:spPr>
        </p:pic>
        <p:pic>
          <p:nvPicPr>
            <p:cNvPr id="126" name="Picture 125" descr="A picture containing gear&#10;&#10;Description automatically generated">
              <a:extLst>
                <a:ext uri="{FF2B5EF4-FFF2-40B4-BE49-F238E27FC236}">
                  <a16:creationId xmlns:a16="http://schemas.microsoft.com/office/drawing/2014/main" id="{1B115252-26B4-304E-89E3-0AEA8382F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338600" y="3522625"/>
              <a:ext cx="393700" cy="292100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FC7E3C56-2D81-5943-8923-55B8B0397947}"/>
                </a:ext>
              </a:extLst>
            </p:cNvPr>
            <p:cNvSpPr txBox="1"/>
            <p:nvPr/>
          </p:nvSpPr>
          <p:spPr>
            <a:xfrm>
              <a:off x="4215810" y="3322675"/>
              <a:ext cx="6432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TERRA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0A6D38F-04A3-7A44-B08C-37647F87ED53}"/>
              </a:ext>
            </a:extLst>
          </p:cNvPr>
          <p:cNvGrpSpPr/>
          <p:nvPr/>
        </p:nvGrpSpPr>
        <p:grpSpPr>
          <a:xfrm>
            <a:off x="4955484" y="3591658"/>
            <a:ext cx="683843" cy="493898"/>
            <a:chOff x="4895850" y="3551902"/>
            <a:chExt cx="683843" cy="493898"/>
          </a:xfrm>
        </p:grpSpPr>
        <p:pic>
          <p:nvPicPr>
            <p:cNvPr id="42" name="Picture 41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DCCDF196-98DC-104E-B0A2-87EB9A8E9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95850" y="3619500"/>
              <a:ext cx="111126" cy="111126"/>
            </a:xfrm>
            <a:prstGeom prst="rect">
              <a:avLst/>
            </a:prstGeom>
          </p:spPr>
        </p:pic>
        <p:pic>
          <p:nvPicPr>
            <p:cNvPr id="82" name="Picture 81" descr="A black and white image of a world map&#10;&#10;Description automatically generated with low confidence">
              <a:extLst>
                <a:ext uri="{FF2B5EF4-FFF2-40B4-BE49-F238E27FC236}">
                  <a16:creationId xmlns:a16="http://schemas.microsoft.com/office/drawing/2014/main" id="{492D1606-04E0-DC4D-A121-30ABDF43E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997450" y="3766400"/>
              <a:ext cx="406400" cy="279400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C14B7B1D-6270-2549-B24D-361A9A11CB2D}"/>
                </a:ext>
              </a:extLst>
            </p:cNvPr>
            <p:cNvSpPr txBox="1"/>
            <p:nvPr/>
          </p:nvSpPr>
          <p:spPr>
            <a:xfrm>
              <a:off x="4936423" y="3551902"/>
              <a:ext cx="6432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AQUA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5CF14E2-3F78-EA47-8385-A584ECDE666E}"/>
              </a:ext>
            </a:extLst>
          </p:cNvPr>
          <p:cNvGrpSpPr/>
          <p:nvPr/>
        </p:nvGrpSpPr>
        <p:grpSpPr>
          <a:xfrm>
            <a:off x="6629400" y="3482051"/>
            <a:ext cx="836270" cy="486699"/>
            <a:chOff x="6629400" y="3482051"/>
            <a:chExt cx="836270" cy="486699"/>
          </a:xfrm>
        </p:grpSpPr>
        <p:pic>
          <p:nvPicPr>
            <p:cNvPr id="37" name="Picture 36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2CB11F98-E77B-5C44-AB9F-C2D19E2E6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29400" y="3549649"/>
              <a:ext cx="111126" cy="111126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5D0E9DE9-E25D-BE47-BB61-C96457591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768250" y="3689350"/>
              <a:ext cx="355600" cy="279400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FDC2187C-71CE-3540-927F-DC7C54DE8013}"/>
                </a:ext>
              </a:extLst>
            </p:cNvPr>
            <p:cNvSpPr txBox="1"/>
            <p:nvPr/>
          </p:nvSpPr>
          <p:spPr>
            <a:xfrm>
              <a:off x="6680520" y="3482051"/>
              <a:ext cx="7851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CLOUDSAT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C501282-35D0-DB42-933C-1638C73CDFE0}"/>
              </a:ext>
            </a:extLst>
          </p:cNvPr>
          <p:cNvGrpSpPr/>
          <p:nvPr/>
        </p:nvGrpSpPr>
        <p:grpSpPr>
          <a:xfrm>
            <a:off x="6908693" y="2100805"/>
            <a:ext cx="862743" cy="466920"/>
            <a:chOff x="6908693" y="2100805"/>
            <a:chExt cx="862743" cy="466920"/>
          </a:xfrm>
        </p:grpSpPr>
        <p:pic>
          <p:nvPicPr>
            <p:cNvPr id="39" name="Picture 38" descr="A black and white image of a person's face&#10;&#10;Description automatically generated with low confidence">
              <a:extLst>
                <a:ext uri="{FF2B5EF4-FFF2-40B4-BE49-F238E27FC236}">
                  <a16:creationId xmlns:a16="http://schemas.microsoft.com/office/drawing/2014/main" id="{2B106FB2-82C3-FE43-B0BB-E0CD66FB7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908693" y="2176796"/>
              <a:ext cx="158857" cy="114730"/>
            </a:xfrm>
            <a:prstGeom prst="rect">
              <a:avLst/>
            </a:prstGeom>
          </p:spPr>
        </p:pic>
        <p:pic>
          <p:nvPicPr>
            <p:cNvPr id="120" name="Picture 119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2D505143-638B-5140-ABDB-55DF75681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047650" y="2339125"/>
              <a:ext cx="495300" cy="228600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5E90BC88-A039-7C4A-AF12-0B2AA5756CD8}"/>
                </a:ext>
              </a:extLst>
            </p:cNvPr>
            <p:cNvSpPr txBox="1"/>
            <p:nvPr/>
          </p:nvSpPr>
          <p:spPr>
            <a:xfrm>
              <a:off x="6986286" y="2100805"/>
              <a:ext cx="7851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SUOMI NPP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ACEA953-F863-0C47-8996-39D20521784C}"/>
              </a:ext>
            </a:extLst>
          </p:cNvPr>
          <p:cNvGrpSpPr/>
          <p:nvPr/>
        </p:nvGrpSpPr>
        <p:grpSpPr>
          <a:xfrm>
            <a:off x="6479812" y="1525405"/>
            <a:ext cx="877830" cy="394620"/>
            <a:chOff x="6479812" y="1525405"/>
            <a:chExt cx="877830" cy="394620"/>
          </a:xfrm>
        </p:grpSpPr>
        <p:pic>
          <p:nvPicPr>
            <p:cNvPr id="45" name="Picture 44" descr="A black and white image of a person's face&#10;&#10;Description automatically generated with low confidence">
              <a:extLst>
                <a:ext uri="{FF2B5EF4-FFF2-40B4-BE49-F238E27FC236}">
                  <a16:creationId xmlns:a16="http://schemas.microsoft.com/office/drawing/2014/main" id="{2137A682-FBE4-154E-92FA-28C7765FF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479812" y="1609725"/>
              <a:ext cx="158857" cy="114730"/>
            </a:xfrm>
            <a:prstGeom prst="rect">
              <a:avLst/>
            </a:prstGeom>
          </p:spPr>
        </p:pic>
        <p:pic>
          <p:nvPicPr>
            <p:cNvPr id="104" name="Picture 103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4437E939-DE95-474D-8F06-FD8B58CDD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660300" y="1767625"/>
              <a:ext cx="584200" cy="152400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37E93024-37AB-C14F-B69F-C1B17592212B}"/>
                </a:ext>
              </a:extLst>
            </p:cNvPr>
            <p:cNvSpPr txBox="1"/>
            <p:nvPr/>
          </p:nvSpPr>
          <p:spPr>
            <a:xfrm>
              <a:off x="6572492" y="1525405"/>
              <a:ext cx="7851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LANDSAT 8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6B96DAA-F190-C64B-A548-55B5E80812ED}"/>
              </a:ext>
            </a:extLst>
          </p:cNvPr>
          <p:cNvGrpSpPr/>
          <p:nvPr/>
        </p:nvGrpSpPr>
        <p:grpSpPr>
          <a:xfrm>
            <a:off x="6019800" y="1027253"/>
            <a:ext cx="694550" cy="450672"/>
            <a:chOff x="6019800" y="1027253"/>
            <a:chExt cx="694550" cy="450672"/>
          </a:xfrm>
        </p:grpSpPr>
        <p:pic>
          <p:nvPicPr>
            <p:cNvPr id="46" name="Picture 45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7A3131B5-8512-524A-B423-76A3DC704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19800" y="1089025"/>
              <a:ext cx="111126" cy="111126"/>
            </a:xfrm>
            <a:prstGeom prst="rect">
              <a:avLst/>
            </a:prstGeom>
          </p:spPr>
        </p:pic>
        <p:pic>
          <p:nvPicPr>
            <p:cNvPr id="94" name="Picture 93" descr="A picture containing satellite, transport&#10;&#10;Description automatically generated">
              <a:extLst>
                <a:ext uri="{FF2B5EF4-FFF2-40B4-BE49-F238E27FC236}">
                  <a16:creationId xmlns:a16="http://schemas.microsoft.com/office/drawing/2014/main" id="{5EBC337E-9578-884C-A2D9-C25627E10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193650" y="1223925"/>
              <a:ext cx="520700" cy="254000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0FBF118C-F8A1-A24C-A315-4E4596E474FF}"/>
                </a:ext>
              </a:extLst>
            </p:cNvPr>
            <p:cNvSpPr txBox="1"/>
            <p:nvPr/>
          </p:nvSpPr>
          <p:spPr>
            <a:xfrm>
              <a:off x="6068992" y="1027253"/>
              <a:ext cx="4282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GPM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783E980-87D8-AE4A-9905-DBC43E6D8432}"/>
              </a:ext>
            </a:extLst>
          </p:cNvPr>
          <p:cNvGrpSpPr/>
          <p:nvPr/>
        </p:nvGrpSpPr>
        <p:grpSpPr>
          <a:xfrm>
            <a:off x="5302168" y="679048"/>
            <a:ext cx="762082" cy="411527"/>
            <a:chOff x="5302168" y="679048"/>
            <a:chExt cx="762082" cy="411527"/>
          </a:xfrm>
        </p:grpSpPr>
        <p:pic>
          <p:nvPicPr>
            <p:cNvPr id="110" name="Picture 109" descr="A picture containing transport, satellite&#10;&#10;Description automatically generated">
              <a:extLst>
                <a:ext uri="{FF2B5EF4-FFF2-40B4-BE49-F238E27FC236}">
                  <a16:creationId xmlns:a16="http://schemas.microsoft.com/office/drawing/2014/main" id="{90A05B5A-3268-1146-A79B-153BC22CC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5378450" y="874675"/>
              <a:ext cx="685800" cy="215900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9128DD05-2737-914B-B1D1-A6C38232211D}"/>
                </a:ext>
              </a:extLst>
            </p:cNvPr>
            <p:cNvSpPr txBox="1"/>
            <p:nvPr/>
          </p:nvSpPr>
          <p:spPr>
            <a:xfrm>
              <a:off x="5302168" y="679048"/>
              <a:ext cx="5391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OCO-2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14C59E6-13F1-C041-9FBD-517EE28D606C}"/>
              </a:ext>
            </a:extLst>
          </p:cNvPr>
          <p:cNvGrpSpPr/>
          <p:nvPr/>
        </p:nvGrpSpPr>
        <p:grpSpPr>
          <a:xfrm>
            <a:off x="4622157" y="420547"/>
            <a:ext cx="592743" cy="562078"/>
            <a:chOff x="4622157" y="420547"/>
            <a:chExt cx="592743" cy="562078"/>
          </a:xfrm>
        </p:grpSpPr>
        <p:pic>
          <p:nvPicPr>
            <p:cNvPr id="118" name="Picture 117" descr="A close-up of a planet&#10;&#10;Description automatically generated with low confidence">
              <a:extLst>
                <a:ext uri="{FF2B5EF4-FFF2-40B4-BE49-F238E27FC236}">
                  <a16:creationId xmlns:a16="http://schemas.microsoft.com/office/drawing/2014/main" id="{A9FD32EE-34F8-DC40-A2E4-2C15F706F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4922800" y="525425"/>
              <a:ext cx="292100" cy="457200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A25D516D-63ED-0245-952A-272885AF08DD}"/>
                </a:ext>
              </a:extLst>
            </p:cNvPr>
            <p:cNvSpPr txBox="1"/>
            <p:nvPr/>
          </p:nvSpPr>
          <p:spPr>
            <a:xfrm>
              <a:off x="4622157" y="420547"/>
              <a:ext cx="5391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SMAP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0FA97B5-ABA9-3C4C-8829-BD086941C96A}"/>
              </a:ext>
            </a:extLst>
          </p:cNvPr>
          <p:cNvGrpSpPr/>
          <p:nvPr/>
        </p:nvGrpSpPr>
        <p:grpSpPr>
          <a:xfrm>
            <a:off x="3733800" y="250785"/>
            <a:ext cx="1042686" cy="543740"/>
            <a:chOff x="3733800" y="250785"/>
            <a:chExt cx="1042686" cy="543740"/>
          </a:xfrm>
        </p:grpSpPr>
        <p:pic>
          <p:nvPicPr>
            <p:cNvPr id="47" name="Picture 46" descr="A black and white image of a person's face&#10;&#10;Description automatically generated with low confidence">
              <a:extLst>
                <a:ext uri="{FF2B5EF4-FFF2-40B4-BE49-F238E27FC236}">
                  <a16:creationId xmlns:a16="http://schemas.microsoft.com/office/drawing/2014/main" id="{A08AF38C-4FD5-6948-B75E-7C15166BF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733800" y="320675"/>
              <a:ext cx="158857" cy="114730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4BCF4177-4C0B-CA4B-9E76-AE280325D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4013975" y="489725"/>
              <a:ext cx="444500" cy="304800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D1653FDA-949F-124F-8566-C1D5BDEE5999}"/>
                </a:ext>
              </a:extLst>
            </p:cNvPr>
            <p:cNvSpPr txBox="1"/>
            <p:nvPr/>
          </p:nvSpPr>
          <p:spPr>
            <a:xfrm>
              <a:off x="3823504" y="250785"/>
              <a:ext cx="9529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NISTAR, EPIC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42F7F88-9357-1B49-8A15-95FB5D84625D}"/>
              </a:ext>
            </a:extLst>
          </p:cNvPr>
          <p:cNvGrpSpPr/>
          <p:nvPr/>
        </p:nvGrpSpPr>
        <p:grpSpPr>
          <a:xfrm>
            <a:off x="2877273" y="264289"/>
            <a:ext cx="870077" cy="446911"/>
            <a:chOff x="2877273" y="264289"/>
            <a:chExt cx="870077" cy="446911"/>
          </a:xfrm>
        </p:grpSpPr>
        <p:pic>
          <p:nvPicPr>
            <p:cNvPr id="90" name="Picture 89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CCB769AF-E466-BF47-A30D-58E7FD338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2972650" y="533400"/>
              <a:ext cx="774700" cy="177800"/>
            </a:xfrm>
            <a:prstGeom prst="rect">
              <a:avLst/>
            </a:prstGeom>
          </p:spPr>
        </p:pic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D89E5117-516F-654D-8421-6C3831929922}"/>
                </a:ext>
              </a:extLst>
            </p:cNvPr>
            <p:cNvSpPr txBox="1"/>
            <p:nvPr/>
          </p:nvSpPr>
          <p:spPr>
            <a:xfrm>
              <a:off x="2877273" y="264289"/>
              <a:ext cx="82276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CYGNSS (8)</a:t>
              </a:r>
            </a:p>
          </p:txBody>
        </p: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8711A3DA-63BE-2F46-B92C-58EE54DAAF88}"/>
              </a:ext>
            </a:extLst>
          </p:cNvPr>
          <p:cNvSpPr txBox="1"/>
          <p:nvPr/>
        </p:nvSpPr>
        <p:spPr>
          <a:xfrm>
            <a:off x="2144774" y="2314066"/>
            <a:ext cx="4977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C3E7F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GEDI</a:t>
            </a: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42172A1E-4D8C-3940-BCB6-FC8BCDB784A0}"/>
              </a:ext>
            </a:extLst>
          </p:cNvPr>
          <p:cNvGrpSpPr/>
          <p:nvPr/>
        </p:nvGrpSpPr>
        <p:grpSpPr>
          <a:xfrm>
            <a:off x="1962874" y="1815744"/>
            <a:ext cx="834342" cy="316523"/>
            <a:chOff x="1912716" y="2331160"/>
            <a:chExt cx="834342" cy="31652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7CEAE8F-44EC-EA41-A817-C53449F70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2040150" y="2331160"/>
              <a:ext cx="172954" cy="100890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A0A1B962-B0AF-0742-B03A-15D36BB3E906}"/>
                </a:ext>
              </a:extLst>
            </p:cNvPr>
            <p:cNvSpPr txBox="1"/>
            <p:nvPr/>
          </p:nvSpPr>
          <p:spPr>
            <a:xfrm>
              <a:off x="1912716" y="2414286"/>
              <a:ext cx="834342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ECOSTRESS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757C84D-8567-2A47-8784-8BF0734D67FD}"/>
              </a:ext>
            </a:extLst>
          </p:cNvPr>
          <p:cNvGrpSpPr/>
          <p:nvPr/>
        </p:nvGrpSpPr>
        <p:grpSpPr>
          <a:xfrm>
            <a:off x="880620" y="1312762"/>
            <a:ext cx="1218256" cy="669213"/>
            <a:chOff x="880620" y="1312762"/>
            <a:chExt cx="1218256" cy="669213"/>
          </a:xfrm>
        </p:grpSpPr>
        <p:pic>
          <p:nvPicPr>
            <p:cNvPr id="49" name="Picture 48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779C778F-F555-BF4C-BEAB-6A0CF7C0A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0620" y="1371600"/>
              <a:ext cx="111126" cy="111126"/>
            </a:xfrm>
            <a:prstGeom prst="rect">
              <a:avLst/>
            </a:prstGeom>
          </p:spPr>
        </p:pic>
        <p:pic>
          <p:nvPicPr>
            <p:cNvPr id="116" name="Picture 1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D792588-2FBE-7A42-A3A4-29213C330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962800" y="1702575"/>
              <a:ext cx="558800" cy="279400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05105AE4-D37D-7F42-A0FC-04FFAAE193A4}"/>
                </a:ext>
              </a:extLst>
            </p:cNvPr>
            <p:cNvSpPr txBox="1"/>
            <p:nvPr/>
          </p:nvSpPr>
          <p:spPr>
            <a:xfrm>
              <a:off x="933691" y="1312762"/>
              <a:ext cx="1165185" cy="374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SENTINEL-6</a:t>
              </a:r>
            </a:p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MICHAEL FREILICH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4C435EB-2031-874B-AB07-529DAE341B91}"/>
              </a:ext>
            </a:extLst>
          </p:cNvPr>
          <p:cNvGrpSpPr/>
          <p:nvPr/>
        </p:nvGrpSpPr>
        <p:grpSpPr>
          <a:xfrm>
            <a:off x="3543300" y="5218562"/>
            <a:ext cx="723900" cy="520700"/>
            <a:chOff x="1069975" y="2565400"/>
            <a:chExt cx="723900" cy="520700"/>
          </a:xfrm>
        </p:grpSpPr>
        <p:pic>
          <p:nvPicPr>
            <p:cNvPr id="50" name="Picture 49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53F21945-900C-6146-82DC-0C5C68E9D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9975" y="2743200"/>
              <a:ext cx="111126" cy="111126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8D3EA76A-F1D3-4040-B6BA-E689B97FC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476375" y="2565400"/>
              <a:ext cx="317500" cy="520700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AA56742A-52D7-1E47-8E19-DA0D361E035A}"/>
                </a:ext>
              </a:extLst>
            </p:cNvPr>
            <p:cNvSpPr txBox="1"/>
            <p:nvPr/>
          </p:nvSpPr>
          <p:spPr>
            <a:xfrm>
              <a:off x="1121779" y="2687256"/>
              <a:ext cx="517967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NISAR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3F7ABB5-C918-1744-B849-251A00B4848C}"/>
              </a:ext>
            </a:extLst>
          </p:cNvPr>
          <p:cNvGrpSpPr/>
          <p:nvPr/>
        </p:nvGrpSpPr>
        <p:grpSpPr>
          <a:xfrm>
            <a:off x="660905" y="2043255"/>
            <a:ext cx="878792" cy="543499"/>
            <a:chOff x="946150" y="3241876"/>
            <a:chExt cx="878792" cy="543499"/>
          </a:xfrm>
        </p:grpSpPr>
        <p:pic>
          <p:nvPicPr>
            <p:cNvPr id="52" name="Picture 51" descr="A black and white image of a person's face&#10;&#10;Description automatically generated with low confidence">
              <a:extLst>
                <a:ext uri="{FF2B5EF4-FFF2-40B4-BE49-F238E27FC236}">
                  <a16:creationId xmlns:a16="http://schemas.microsoft.com/office/drawing/2014/main" id="{773917A4-1FA8-E54C-BDC6-2452FC913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46150" y="3309099"/>
              <a:ext cx="158857" cy="11473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7871104D-1B01-7E48-8918-9D11983CB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rcRect/>
            <a:stretch/>
          </p:blipFill>
          <p:spPr>
            <a:xfrm>
              <a:off x="1070750" y="3493275"/>
              <a:ext cx="660400" cy="292100"/>
            </a:xfrm>
            <a:prstGeom prst="rect">
              <a:avLst/>
            </a:prstGeom>
          </p:spPr>
        </p:pic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7D26F8F8-12F9-394C-8D79-32A95C78DF9D}"/>
                </a:ext>
              </a:extLst>
            </p:cNvPr>
            <p:cNvSpPr txBox="1"/>
            <p:nvPr/>
          </p:nvSpPr>
          <p:spPr>
            <a:xfrm>
              <a:off x="1047509" y="3241876"/>
              <a:ext cx="777433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LANDSAT-9</a:t>
              </a:r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52319DD4-3402-F34A-8053-5E2A6AA8ADF3}"/>
              </a:ext>
            </a:extLst>
          </p:cNvPr>
          <p:cNvGrpSpPr/>
          <p:nvPr/>
        </p:nvGrpSpPr>
        <p:grpSpPr>
          <a:xfrm>
            <a:off x="2629956" y="3695012"/>
            <a:ext cx="872924" cy="307404"/>
            <a:chOff x="2638063" y="3709950"/>
            <a:chExt cx="872924" cy="30740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34F6377-DC98-1648-846F-E5BAD01A7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2665375" y="3709950"/>
              <a:ext cx="165100" cy="88900"/>
            </a:xfrm>
            <a:prstGeom prst="rect">
              <a:avLst/>
            </a:prstGeom>
          </p:spPr>
        </p:pic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B1902237-D566-2F4A-8DB2-F9864BF811B8}"/>
                </a:ext>
              </a:extLst>
            </p:cNvPr>
            <p:cNvSpPr txBox="1"/>
            <p:nvPr/>
          </p:nvSpPr>
          <p:spPr>
            <a:xfrm>
              <a:off x="2638063" y="3783957"/>
              <a:ext cx="872924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CLARREO-PF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64481ADB-FA40-AA4F-B21E-D546364D1E19}"/>
              </a:ext>
            </a:extLst>
          </p:cNvPr>
          <p:cNvGrpSpPr/>
          <p:nvPr/>
        </p:nvGrpSpPr>
        <p:grpSpPr>
          <a:xfrm>
            <a:off x="2341849" y="1409704"/>
            <a:ext cx="622007" cy="233397"/>
            <a:chOff x="3074175" y="4068501"/>
            <a:chExt cx="622007" cy="23339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5A40D67-7903-CE4F-A364-5CA411998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3074175" y="4137800"/>
              <a:ext cx="165100" cy="88900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4F651C56-45AD-C747-BC4F-73D103EAF00C}"/>
                </a:ext>
              </a:extLst>
            </p:cNvPr>
            <p:cNvSpPr txBox="1"/>
            <p:nvPr/>
          </p:nvSpPr>
          <p:spPr>
            <a:xfrm>
              <a:off x="3182073" y="4068501"/>
              <a:ext cx="514109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TSIS-1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666DAE1-4C40-E249-9AA5-AB373CEBB2AC}"/>
              </a:ext>
            </a:extLst>
          </p:cNvPr>
          <p:cNvGrpSpPr/>
          <p:nvPr/>
        </p:nvGrpSpPr>
        <p:grpSpPr>
          <a:xfrm>
            <a:off x="1229387" y="3424934"/>
            <a:ext cx="662542" cy="466013"/>
            <a:chOff x="2735483" y="4513162"/>
            <a:chExt cx="662542" cy="466013"/>
          </a:xfrm>
        </p:grpSpPr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612DFCBF-E488-164F-AB34-23457561E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2763025" y="4725175"/>
              <a:ext cx="635000" cy="254000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3077EDC2-5611-064E-BE7B-2AE6BE357E0B}"/>
                </a:ext>
              </a:extLst>
            </p:cNvPr>
            <p:cNvSpPr txBox="1"/>
            <p:nvPr/>
          </p:nvSpPr>
          <p:spPr>
            <a:xfrm>
              <a:off x="2735483" y="4513162"/>
              <a:ext cx="578734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TEMPO</a:t>
              </a:r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2BB3D730-6030-5848-8143-589742A85454}"/>
              </a:ext>
            </a:extLst>
          </p:cNvPr>
          <p:cNvGrpSpPr/>
          <p:nvPr/>
        </p:nvGrpSpPr>
        <p:grpSpPr>
          <a:xfrm>
            <a:off x="3304168" y="936702"/>
            <a:ext cx="503700" cy="233397"/>
            <a:chOff x="3470275" y="4307712"/>
            <a:chExt cx="503700" cy="23339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D93F9AB-FE1E-E446-9FB2-F89EE34B7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3470275" y="4378325"/>
              <a:ext cx="152400" cy="88900"/>
            </a:xfrm>
            <a:prstGeom prst="rect">
              <a:avLst/>
            </a:prstGeom>
          </p:spPr>
        </p:pic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837E8CD7-1E97-4748-A3D3-8A889E536351}"/>
                </a:ext>
              </a:extLst>
            </p:cNvPr>
            <p:cNvSpPr txBox="1"/>
            <p:nvPr/>
          </p:nvSpPr>
          <p:spPr>
            <a:xfrm>
              <a:off x="3581400" y="4307712"/>
              <a:ext cx="392575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LIS</a:t>
              </a:r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F8DC890E-83B3-9940-A9DC-51832FCC0441}"/>
              </a:ext>
            </a:extLst>
          </p:cNvPr>
          <p:cNvGrpSpPr/>
          <p:nvPr/>
        </p:nvGrpSpPr>
        <p:grpSpPr>
          <a:xfrm>
            <a:off x="2651084" y="1154152"/>
            <a:ext cx="732501" cy="233397"/>
            <a:chOff x="3816350" y="4529560"/>
            <a:chExt cx="732501" cy="23339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BDC4063-D9D6-6349-B0FF-49237A6F0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3816350" y="4600575"/>
              <a:ext cx="152400" cy="88900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0A360C75-1EC8-6D48-830B-A41D4E5EBD7C}"/>
                </a:ext>
              </a:extLst>
            </p:cNvPr>
            <p:cNvSpPr txBox="1"/>
            <p:nvPr/>
          </p:nvSpPr>
          <p:spPr>
            <a:xfrm>
              <a:off x="3912243" y="4529560"/>
              <a:ext cx="636608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SAGE III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39D3368-A389-1844-B9ED-A25B2C1B5C38}"/>
              </a:ext>
            </a:extLst>
          </p:cNvPr>
          <p:cNvGrpSpPr/>
          <p:nvPr/>
        </p:nvGrpSpPr>
        <p:grpSpPr>
          <a:xfrm>
            <a:off x="5251131" y="5688963"/>
            <a:ext cx="622300" cy="486780"/>
            <a:chOff x="3819525" y="5050420"/>
            <a:chExt cx="622300" cy="486780"/>
          </a:xfrm>
        </p:grpSpPr>
        <p:pic>
          <p:nvPicPr>
            <p:cNvPr id="58" name="Picture 57" descr="A picture containing text, building material&#10;&#10;Description automatically generated">
              <a:extLst>
                <a:ext uri="{FF2B5EF4-FFF2-40B4-BE49-F238E27FC236}">
                  <a16:creationId xmlns:a16="http://schemas.microsoft.com/office/drawing/2014/main" id="{157EF313-5248-C34B-893C-B9409E906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3819525" y="5219700"/>
              <a:ext cx="622300" cy="317500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4738D877-53BB-FC4E-88DD-5BB28A376785}"/>
                </a:ext>
              </a:extLst>
            </p:cNvPr>
            <p:cNvSpPr txBox="1"/>
            <p:nvPr/>
          </p:nvSpPr>
          <p:spPr>
            <a:xfrm>
              <a:off x="3841830" y="5050420"/>
              <a:ext cx="489173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MAIA*</a:t>
              </a:r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5ADD95A2-F746-9241-82F9-E53B0A83029F}"/>
              </a:ext>
            </a:extLst>
          </p:cNvPr>
          <p:cNvGrpSpPr/>
          <p:nvPr/>
        </p:nvGrpSpPr>
        <p:grpSpPr>
          <a:xfrm>
            <a:off x="217251" y="5290668"/>
            <a:ext cx="2851641" cy="1186072"/>
            <a:chOff x="217251" y="5463054"/>
            <a:chExt cx="2851641" cy="1186072"/>
          </a:xfrm>
        </p:grpSpPr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02B13391-FBFE-9241-941D-D8A8B2506185}"/>
                </a:ext>
              </a:extLst>
            </p:cNvPr>
            <p:cNvGrpSpPr/>
            <p:nvPr/>
          </p:nvGrpSpPr>
          <p:grpSpPr>
            <a:xfrm>
              <a:off x="292025" y="5722782"/>
              <a:ext cx="1447282" cy="926344"/>
              <a:chOff x="292025" y="5722782"/>
              <a:chExt cx="1447282" cy="926344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95B5598B-0263-9E4C-BEE6-8609016BF3DE}"/>
                  </a:ext>
                </a:extLst>
              </p:cNvPr>
              <p:cNvSpPr txBox="1"/>
              <p:nvPr/>
            </p:nvSpPr>
            <p:spPr>
              <a:xfrm>
                <a:off x="388783" y="5722782"/>
                <a:ext cx="1350524" cy="926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060"/>
                  </a:lnSpc>
                </a:pPr>
                <a:r>
                  <a:rPr lang="en-US" sz="8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INTERNATIONAL PARTNERS</a:t>
                </a:r>
              </a:p>
              <a:p>
                <a:pPr>
                  <a:lnSpc>
                    <a:spcPts val="1060"/>
                  </a:lnSpc>
                </a:pPr>
                <a:r>
                  <a:rPr lang="en-US" sz="8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U.S. PARTNER</a:t>
                </a:r>
              </a:p>
              <a:p>
                <a:pPr>
                  <a:lnSpc>
                    <a:spcPts val="1060"/>
                  </a:lnSpc>
                </a:pPr>
                <a:r>
                  <a:rPr lang="en-US" sz="8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ISS INSTRUMENT</a:t>
                </a:r>
              </a:p>
              <a:p>
                <a:pPr>
                  <a:lnSpc>
                    <a:spcPts val="1060"/>
                  </a:lnSpc>
                </a:pPr>
                <a:r>
                  <a:rPr lang="en-US" sz="8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JPSS INSTRUMENT</a:t>
                </a:r>
              </a:p>
              <a:p>
                <a:pPr>
                  <a:lnSpc>
                    <a:spcPts val="1060"/>
                  </a:lnSpc>
                </a:pPr>
                <a:r>
                  <a:rPr lang="en-US" sz="8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CUBESAT</a:t>
                </a:r>
              </a:p>
              <a:p>
                <a:pPr>
                  <a:lnSpc>
                    <a:spcPts val="1060"/>
                  </a:lnSpc>
                </a:pPr>
                <a:r>
                  <a:rPr lang="en-US" sz="8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LAUNCH DATE TBD</a:t>
                </a:r>
              </a:p>
            </p:txBody>
          </p:sp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54E8814A-BE64-8143-BC44-DE55B0BD08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30200" y="6508750"/>
                <a:ext cx="63500" cy="50800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CECA62DA-8C0E-6B48-957B-AA457C7879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15100" y="6331725"/>
                <a:ext cx="101600" cy="101600"/>
              </a:xfrm>
              <a:prstGeom prst="rect">
                <a:avLst/>
              </a:prstGeom>
            </p:spPr>
          </p:pic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95C8A147-269C-7F4C-8367-DAADF7E83D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19050" y="5802275"/>
                <a:ext cx="88900" cy="76200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2D744BCF-DD6E-A740-AC1C-9DDDDB79F8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97600" y="6082450"/>
                <a:ext cx="127000" cy="63500"/>
              </a:xfrm>
              <a:prstGeom prst="rect">
                <a:avLst/>
              </a:prstGeom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92592AC2-17EE-2943-84A9-95BF3D23B9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92025" y="6232450"/>
                <a:ext cx="139700" cy="38100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62B3D93C-F6E8-6F4D-BF5D-5D975F43BF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15025" y="5937950"/>
                <a:ext cx="101600" cy="76200"/>
              </a:xfrm>
              <a:prstGeom prst="rect">
                <a:avLst/>
              </a:prstGeom>
            </p:spPr>
          </p:pic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0DD77148-18D0-F141-A143-7FFEE16AEC1F}"/>
                </a:ext>
              </a:extLst>
            </p:cNvPr>
            <p:cNvGrpSpPr/>
            <p:nvPr/>
          </p:nvGrpSpPr>
          <p:grpSpPr>
            <a:xfrm>
              <a:off x="1646237" y="5999047"/>
              <a:ext cx="1422655" cy="644215"/>
              <a:chOff x="1646237" y="5999047"/>
              <a:chExt cx="1422655" cy="644215"/>
            </a:xfrm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F1521072-1DEA-D743-A90B-29B738F66013}"/>
                  </a:ext>
                </a:extLst>
              </p:cNvPr>
              <p:cNvSpPr/>
              <p:nvPr/>
            </p:nvSpPr>
            <p:spPr>
              <a:xfrm>
                <a:off x="1646237" y="6064250"/>
                <a:ext cx="92075" cy="92075"/>
              </a:xfrm>
              <a:prstGeom prst="ellipse">
                <a:avLst/>
              </a:prstGeom>
              <a:solidFill>
                <a:srgbClr val="FCE2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CE294"/>
                  </a:solidFill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A3B853A6-2224-7844-9DC3-A9B4DCB90D36}"/>
                  </a:ext>
                </a:extLst>
              </p:cNvPr>
              <p:cNvSpPr/>
              <p:nvPr/>
            </p:nvSpPr>
            <p:spPr>
              <a:xfrm>
                <a:off x="1646237" y="6203950"/>
                <a:ext cx="92075" cy="92075"/>
              </a:xfrm>
              <a:prstGeom prst="ellipse">
                <a:avLst/>
              </a:prstGeom>
              <a:solidFill>
                <a:srgbClr val="FFAA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CE294"/>
                  </a:solidFill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390F1EDB-BAF6-1B4A-BBC0-5BFD712DA225}"/>
                  </a:ext>
                </a:extLst>
              </p:cNvPr>
              <p:cNvSpPr/>
              <p:nvPr/>
            </p:nvSpPr>
            <p:spPr>
              <a:xfrm>
                <a:off x="1646237" y="6343650"/>
                <a:ext cx="92075" cy="92075"/>
              </a:xfrm>
              <a:prstGeom prst="ellipse">
                <a:avLst/>
              </a:prstGeom>
              <a:solidFill>
                <a:srgbClr val="61DE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CE294"/>
                  </a:solidFill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60CD4ABB-CA7C-1F4E-ACBB-0848FAE3252A}"/>
                  </a:ext>
                </a:extLst>
              </p:cNvPr>
              <p:cNvSpPr/>
              <p:nvPr/>
            </p:nvSpPr>
            <p:spPr>
              <a:xfrm>
                <a:off x="1646237" y="6486525"/>
                <a:ext cx="92075" cy="92075"/>
              </a:xfrm>
              <a:prstGeom prst="ellipse">
                <a:avLst/>
              </a:prstGeom>
              <a:solidFill>
                <a:srgbClr val="26B6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CE294"/>
                  </a:solidFill>
                </a:endParaRP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A4D7D69E-8D35-094C-B0B7-E3E4F94B9F81}"/>
                  </a:ext>
                </a:extLst>
              </p:cNvPr>
              <p:cNvSpPr txBox="1"/>
              <p:nvPr/>
            </p:nvSpPr>
            <p:spPr>
              <a:xfrm>
                <a:off x="1718368" y="5999047"/>
                <a:ext cx="1350524" cy="644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060"/>
                  </a:lnSpc>
                </a:pPr>
                <a:r>
                  <a:rPr lang="en-US" sz="8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(PRE) FORMULATION</a:t>
                </a:r>
              </a:p>
              <a:p>
                <a:pPr>
                  <a:lnSpc>
                    <a:spcPts val="1060"/>
                  </a:lnSpc>
                </a:pPr>
                <a:r>
                  <a:rPr lang="en-US" sz="8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IMPLEMENTATION</a:t>
                </a:r>
              </a:p>
              <a:p>
                <a:pPr>
                  <a:lnSpc>
                    <a:spcPts val="1060"/>
                  </a:lnSpc>
                </a:pPr>
                <a:r>
                  <a:rPr lang="en-US" sz="8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OPERATING</a:t>
                </a:r>
              </a:p>
              <a:p>
                <a:pPr>
                  <a:lnSpc>
                    <a:spcPts val="1060"/>
                  </a:lnSpc>
                </a:pPr>
                <a:r>
                  <a:rPr lang="en-US" sz="8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EXTENDED</a:t>
                </a:r>
              </a:p>
            </p:txBody>
          </p:sp>
        </p:grp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30EDD599-86FC-A44B-AADF-29BE85C5291B}"/>
                </a:ext>
              </a:extLst>
            </p:cNvPr>
            <p:cNvSpPr txBox="1"/>
            <p:nvPr/>
          </p:nvSpPr>
          <p:spPr>
            <a:xfrm>
              <a:off x="217251" y="5463054"/>
              <a:ext cx="1350524" cy="243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60"/>
                </a:lnSpc>
              </a:pPr>
              <a:r>
                <a:rPr lang="en-US" sz="16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KEY</a:t>
              </a:r>
            </a:p>
          </p:txBody>
        </p:sp>
      </p:grpSp>
      <p:sp>
        <p:nvSpPr>
          <p:cNvPr id="156" name="TextBox 155">
            <a:extLst>
              <a:ext uri="{FF2B5EF4-FFF2-40B4-BE49-F238E27FC236}">
                <a16:creationId xmlns:a16="http://schemas.microsoft.com/office/drawing/2014/main" id="{C77F51ED-31DC-354E-A151-96C9D2FD0AF8}"/>
              </a:ext>
            </a:extLst>
          </p:cNvPr>
          <p:cNvSpPr txBox="1"/>
          <p:nvPr/>
        </p:nvSpPr>
        <p:spPr>
          <a:xfrm>
            <a:off x="7805057" y="2551610"/>
            <a:ext cx="772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63ACD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2010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645182F6-99E0-4E4A-B679-6C5B140BB05B}"/>
              </a:ext>
            </a:extLst>
          </p:cNvPr>
          <p:cNvSpPr txBox="1"/>
          <p:nvPr/>
        </p:nvSpPr>
        <p:spPr>
          <a:xfrm>
            <a:off x="6540138" y="4191000"/>
            <a:ext cx="772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63ACD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2005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C71F3776-BAB6-284D-B569-D35B34AD692E}"/>
              </a:ext>
            </a:extLst>
          </p:cNvPr>
          <p:cNvSpPr txBox="1"/>
          <p:nvPr/>
        </p:nvSpPr>
        <p:spPr>
          <a:xfrm>
            <a:off x="4245429" y="3953691"/>
            <a:ext cx="574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63ACD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2000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08200E64-725F-C842-A0FC-1411D8B67965}"/>
              </a:ext>
            </a:extLst>
          </p:cNvPr>
          <p:cNvSpPr txBox="1"/>
          <p:nvPr/>
        </p:nvSpPr>
        <p:spPr>
          <a:xfrm>
            <a:off x="2764972" y="2588622"/>
            <a:ext cx="574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C8AA8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1995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0BE55E88-537E-FD41-9982-1A071D617417}"/>
              </a:ext>
            </a:extLst>
          </p:cNvPr>
          <p:cNvSpPr txBox="1"/>
          <p:nvPr/>
        </p:nvSpPr>
        <p:spPr>
          <a:xfrm>
            <a:off x="5111931" y="152400"/>
            <a:ext cx="772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63ACD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2015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497CCCC1-F6BD-DF47-87C3-0B68B0435D4C}"/>
              </a:ext>
            </a:extLst>
          </p:cNvPr>
          <p:cNvSpPr txBox="1"/>
          <p:nvPr/>
        </p:nvSpPr>
        <p:spPr>
          <a:xfrm>
            <a:off x="365760" y="820783"/>
            <a:ext cx="646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rgbClr val="4C8AA8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2020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D55878F1-B4C7-7544-88CA-6AD1DE7C9572}"/>
              </a:ext>
            </a:extLst>
          </p:cNvPr>
          <p:cNvSpPr txBox="1"/>
          <p:nvPr/>
        </p:nvSpPr>
        <p:spPr>
          <a:xfrm>
            <a:off x="4746171" y="6457406"/>
            <a:ext cx="772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rgbClr val="63ACD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2025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3CC76836-CA93-7640-B4FF-D385FB9B7266}"/>
              </a:ext>
            </a:extLst>
          </p:cNvPr>
          <p:cNvSpPr txBox="1"/>
          <p:nvPr/>
        </p:nvSpPr>
        <p:spPr>
          <a:xfrm>
            <a:off x="209863" y="6505731"/>
            <a:ext cx="1491521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>
                <a:solidFill>
                  <a:srgbClr val="C3E7FE"/>
                </a:solidFill>
                <a:latin typeface="Arial Narrow"/>
                <a:cs typeface="Arial Narrow" panose="020B0604020202020204" pitchFamily="34" charset="0"/>
              </a:rPr>
              <a:t>04.18.23</a:t>
            </a:r>
            <a:endParaRPr lang="en-US" sz="800">
              <a:solidFill>
                <a:srgbClr val="C3E7F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180" name="Picture 179">
            <a:extLst>
              <a:ext uri="{FF2B5EF4-FFF2-40B4-BE49-F238E27FC236}">
                <a16:creationId xmlns:a16="http://schemas.microsoft.com/office/drawing/2014/main" id="{B062CF72-E65A-440D-B656-6D434A91799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030144" y="2397612"/>
            <a:ext cx="152400" cy="889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C7C8750-F20B-425C-83EB-F8FC0376565D}"/>
              </a:ext>
            </a:extLst>
          </p:cNvPr>
          <p:cNvGrpSpPr/>
          <p:nvPr/>
        </p:nvGrpSpPr>
        <p:grpSpPr>
          <a:xfrm>
            <a:off x="2727284" y="4874220"/>
            <a:ext cx="846117" cy="513298"/>
            <a:chOff x="2821330" y="5024378"/>
            <a:chExt cx="846117" cy="513298"/>
          </a:xfrm>
        </p:grpSpPr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259985F0-CD3A-E34A-B64C-5F6A70473486}"/>
                </a:ext>
              </a:extLst>
            </p:cNvPr>
            <p:cNvSpPr txBox="1"/>
            <p:nvPr/>
          </p:nvSpPr>
          <p:spPr>
            <a:xfrm>
              <a:off x="2821330" y="5024378"/>
              <a:ext cx="816980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PREFIRE (2)</a:t>
              </a:r>
            </a:p>
          </p:txBody>
        </p:sp>
        <p:pic>
          <p:nvPicPr>
            <p:cNvPr id="184" name="Picture 183" descr="A picture containing text, building material&#10;&#10;Description automatically generated">
              <a:extLst>
                <a:ext uri="{FF2B5EF4-FFF2-40B4-BE49-F238E27FC236}">
                  <a16:creationId xmlns:a16="http://schemas.microsoft.com/office/drawing/2014/main" id="{5C003F18-5F17-4663-88DE-BA119FA4D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3045147" y="5220176"/>
              <a:ext cx="622300" cy="317500"/>
            </a:xfrm>
            <a:prstGeom prst="rect">
              <a:avLst/>
            </a:prstGeom>
          </p:spPr>
        </p:pic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17700FDC-BCBD-43D0-AB90-F32F34D09F30}"/>
              </a:ext>
            </a:extLst>
          </p:cNvPr>
          <p:cNvGrpSpPr/>
          <p:nvPr/>
        </p:nvGrpSpPr>
        <p:grpSpPr>
          <a:xfrm>
            <a:off x="7823874" y="5822596"/>
            <a:ext cx="635632" cy="551135"/>
            <a:chOff x="6741300" y="5628190"/>
            <a:chExt cx="635632" cy="551135"/>
          </a:xfrm>
        </p:grpSpPr>
        <p:pic>
          <p:nvPicPr>
            <p:cNvPr id="186" name="Picture 18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A485DB3-7ACD-41D3-B8DB-5FD53AE7E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6741300" y="5836425"/>
              <a:ext cx="635000" cy="342900"/>
            </a:xfrm>
            <a:prstGeom prst="rect">
              <a:avLst/>
            </a:prstGeom>
          </p:spPr>
        </p:pic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630476A5-E0DE-4340-A8E1-B055799E1277}"/>
                </a:ext>
              </a:extLst>
            </p:cNvPr>
            <p:cNvSpPr txBox="1"/>
            <p:nvPr/>
          </p:nvSpPr>
          <p:spPr>
            <a:xfrm>
              <a:off x="6795304" y="5628190"/>
              <a:ext cx="581628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INCUS*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441272E-63D9-6E4A-93C3-16A1BCD40058}"/>
              </a:ext>
            </a:extLst>
          </p:cNvPr>
          <p:cNvGrpSpPr/>
          <p:nvPr/>
        </p:nvGrpSpPr>
        <p:grpSpPr>
          <a:xfrm>
            <a:off x="1695206" y="3931912"/>
            <a:ext cx="897038" cy="578875"/>
            <a:chOff x="772179" y="2674679"/>
            <a:chExt cx="897038" cy="578875"/>
          </a:xfrm>
        </p:grpSpPr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8604299C-7233-294E-A8DC-3ACC8F6B5948}"/>
                </a:ext>
              </a:extLst>
            </p:cNvPr>
            <p:cNvSpPr txBox="1"/>
            <p:nvPr/>
          </p:nvSpPr>
          <p:spPr>
            <a:xfrm>
              <a:off x="772179" y="2674679"/>
              <a:ext cx="897038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TROPICS (4)</a:t>
              </a:r>
            </a:p>
          </p:txBody>
        </p:sp>
        <p:pic>
          <p:nvPicPr>
            <p:cNvPr id="3" name="Picture 2" descr="A picture containing text, building material, brick&#10;&#10;Description automatically generated">
              <a:extLst>
                <a:ext uri="{FF2B5EF4-FFF2-40B4-BE49-F238E27FC236}">
                  <a16:creationId xmlns:a16="http://schemas.microsoft.com/office/drawing/2014/main" id="{58B303A1-D0D7-FF49-A56D-50E252E75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/>
            <a:stretch>
              <a:fillRect/>
            </a:stretch>
          </p:blipFill>
          <p:spPr>
            <a:xfrm rot="21101465">
              <a:off x="896206" y="2885254"/>
              <a:ext cx="495300" cy="368300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ECB2954-2336-4D2F-8B3B-48ECB9319E4E}"/>
              </a:ext>
            </a:extLst>
          </p:cNvPr>
          <p:cNvGrpSpPr/>
          <p:nvPr/>
        </p:nvGrpSpPr>
        <p:grpSpPr>
          <a:xfrm>
            <a:off x="8565640" y="5828533"/>
            <a:ext cx="1036761" cy="558631"/>
            <a:chOff x="8662017" y="5909433"/>
            <a:chExt cx="1036761" cy="558631"/>
          </a:xfrm>
        </p:grpSpPr>
        <p:pic>
          <p:nvPicPr>
            <p:cNvPr id="31" name="Picture 3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84B93D5-C944-45A6-A9F3-1CA9A445F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8739093" y="6123639"/>
              <a:ext cx="646177" cy="344425"/>
            </a:xfrm>
            <a:prstGeom prst="rect">
              <a:avLst/>
            </a:prstGeom>
          </p:spPr>
        </p:pic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EAD49899-AAF4-4FF5-8043-E351C4E1EFE0}"/>
                </a:ext>
              </a:extLst>
            </p:cNvPr>
            <p:cNvSpPr txBox="1"/>
            <p:nvPr/>
          </p:nvSpPr>
          <p:spPr>
            <a:xfrm>
              <a:off x="8662017" y="5909433"/>
              <a:ext cx="1036761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LANDSAT NEXT*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CC10607-FCFB-4828-9B7B-8D387CE4DACA}"/>
              </a:ext>
            </a:extLst>
          </p:cNvPr>
          <p:cNvGrpSpPr/>
          <p:nvPr/>
        </p:nvGrpSpPr>
        <p:grpSpPr>
          <a:xfrm>
            <a:off x="9610481" y="5828533"/>
            <a:ext cx="919407" cy="568820"/>
            <a:chOff x="9626673" y="5850507"/>
            <a:chExt cx="919407" cy="568820"/>
          </a:xfrm>
        </p:grpSpPr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21ED1177-F929-E144-906F-4E24E309E918}"/>
                </a:ext>
              </a:extLst>
            </p:cNvPr>
            <p:cNvSpPr txBox="1"/>
            <p:nvPr/>
          </p:nvSpPr>
          <p:spPr>
            <a:xfrm>
              <a:off x="9626673" y="5850507"/>
              <a:ext cx="919407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ESO-1, 2, 3, 4*</a:t>
              </a:r>
            </a:p>
          </p:txBody>
        </p:sp>
        <p:pic>
          <p:nvPicPr>
            <p:cNvPr id="190" name="Picture 18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334581F-2B94-42FC-9186-46B2C918C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9663690" y="6074902"/>
              <a:ext cx="646177" cy="344425"/>
            </a:xfrm>
            <a:prstGeom prst="rect">
              <a:avLst/>
            </a:prstGeom>
          </p:spPr>
        </p:pic>
      </p:grpSp>
      <p:pic>
        <p:nvPicPr>
          <p:cNvPr id="183" name="Picture 182">
            <a:extLst>
              <a:ext uri="{FF2B5EF4-FFF2-40B4-BE49-F238E27FC236}">
                <a16:creationId xmlns:a16="http://schemas.microsoft.com/office/drawing/2014/main" id="{61B81F13-E5B9-4434-B318-1F00C38EE05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664211" y="4216158"/>
            <a:ext cx="203200" cy="127000"/>
          </a:xfrm>
          <a:prstGeom prst="rect">
            <a:avLst/>
          </a:prstGeom>
        </p:spPr>
      </p:pic>
      <p:pic>
        <p:nvPicPr>
          <p:cNvPr id="191" name="Picture 190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DF6B9256-CBC6-440A-B7E6-31AFF37191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29888" y="4387743"/>
            <a:ext cx="158857" cy="114730"/>
          </a:xfrm>
          <a:prstGeom prst="rect">
            <a:avLst/>
          </a:prstGeom>
        </p:spPr>
      </p:pic>
      <p:pic>
        <p:nvPicPr>
          <p:cNvPr id="192" name="Picture 191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D83D1542-6631-4846-A302-C19518A4DF1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42964" y="4558919"/>
            <a:ext cx="158857" cy="114730"/>
          </a:xfrm>
          <a:prstGeom prst="rect">
            <a:avLst/>
          </a:prstGeom>
        </p:spPr>
      </p:pic>
      <p:pic>
        <p:nvPicPr>
          <p:cNvPr id="193" name="Picture 192">
            <a:extLst>
              <a:ext uri="{FF2B5EF4-FFF2-40B4-BE49-F238E27FC236}">
                <a16:creationId xmlns:a16="http://schemas.microsoft.com/office/drawing/2014/main" id="{52982C48-7B11-4DCA-B841-D98E1C3FF5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662425" y="4390892"/>
            <a:ext cx="203200" cy="127000"/>
          </a:xfrm>
          <a:prstGeom prst="rect">
            <a:avLst/>
          </a:prstGeom>
        </p:spPr>
      </p:pic>
      <p:pic>
        <p:nvPicPr>
          <p:cNvPr id="194" name="Picture 193">
            <a:extLst>
              <a:ext uri="{FF2B5EF4-FFF2-40B4-BE49-F238E27FC236}">
                <a16:creationId xmlns:a16="http://schemas.microsoft.com/office/drawing/2014/main" id="{72553911-CDF4-430A-AC1B-09DF5CBF75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671234" y="4558919"/>
            <a:ext cx="203200" cy="127000"/>
          </a:xfrm>
          <a:prstGeom prst="rect">
            <a:avLst/>
          </a:prstGeom>
        </p:spPr>
      </p:pic>
      <p:pic>
        <p:nvPicPr>
          <p:cNvPr id="195" name="Picture 194">
            <a:extLst>
              <a:ext uri="{FF2B5EF4-FFF2-40B4-BE49-F238E27FC236}">
                <a16:creationId xmlns:a16="http://schemas.microsoft.com/office/drawing/2014/main" id="{BE96F651-F836-42EB-A5C7-1C3136D0893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696548" y="3433514"/>
            <a:ext cx="127000" cy="127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DF0A757-AA73-4CA4-A80D-2AFA5AA524E9}"/>
              </a:ext>
            </a:extLst>
          </p:cNvPr>
          <p:cNvGrpSpPr/>
          <p:nvPr/>
        </p:nvGrpSpPr>
        <p:grpSpPr>
          <a:xfrm>
            <a:off x="4343307" y="5513307"/>
            <a:ext cx="777985" cy="480754"/>
            <a:chOff x="4641019" y="5538276"/>
            <a:chExt cx="777985" cy="480754"/>
          </a:xfrm>
        </p:grpSpPr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C555F5BB-4673-6948-99B5-213F8B935F01}"/>
                </a:ext>
              </a:extLst>
            </p:cNvPr>
            <p:cNvSpPr txBox="1"/>
            <p:nvPr/>
          </p:nvSpPr>
          <p:spPr>
            <a:xfrm>
              <a:off x="4641019" y="5538276"/>
              <a:ext cx="559420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TSIS-2*</a:t>
              </a:r>
            </a:p>
          </p:txBody>
        </p:sp>
        <p:pic>
          <p:nvPicPr>
            <p:cNvPr id="199" name="Picture 198" descr="A picture containing text, building material&#10;&#10;Description automatically generated">
              <a:extLst>
                <a:ext uri="{FF2B5EF4-FFF2-40B4-BE49-F238E27FC236}">
                  <a16:creationId xmlns:a16="http://schemas.microsoft.com/office/drawing/2014/main" id="{55E680FB-E7C6-4436-BED7-86157FAED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4796704" y="5701530"/>
              <a:ext cx="622300" cy="3175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A54BC0D-9502-404B-8CAE-9652088B61A9}"/>
              </a:ext>
            </a:extLst>
          </p:cNvPr>
          <p:cNvGrpSpPr/>
          <p:nvPr/>
        </p:nvGrpSpPr>
        <p:grpSpPr>
          <a:xfrm>
            <a:off x="1295400" y="810228"/>
            <a:ext cx="756226" cy="402103"/>
            <a:chOff x="1295400" y="810228"/>
            <a:chExt cx="756226" cy="402103"/>
          </a:xfrm>
        </p:grpSpPr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4B34EADE-DDC9-1143-94E9-98293F5F7205}"/>
                </a:ext>
              </a:extLst>
            </p:cNvPr>
            <p:cNvSpPr txBox="1"/>
            <p:nvPr/>
          </p:nvSpPr>
          <p:spPr>
            <a:xfrm>
              <a:off x="1295400" y="810228"/>
              <a:ext cx="7340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ICESAT-2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4EF58EC-797E-4FCD-8935-2834C3D7B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>
              <a:off x="1423737" y="1032499"/>
              <a:ext cx="627889" cy="179832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2578558-0839-4362-ADEE-3E0D709E5B72}"/>
              </a:ext>
            </a:extLst>
          </p:cNvPr>
          <p:cNvGrpSpPr/>
          <p:nvPr/>
        </p:nvGrpSpPr>
        <p:grpSpPr>
          <a:xfrm>
            <a:off x="2370745" y="3222382"/>
            <a:ext cx="612420" cy="307283"/>
            <a:chOff x="2241205" y="3016642"/>
            <a:chExt cx="612420" cy="307283"/>
          </a:xfrm>
        </p:grpSpPr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93620CBE-9EC2-7B4E-886F-C191199B64A3}"/>
                </a:ext>
              </a:extLst>
            </p:cNvPr>
            <p:cNvSpPr txBox="1"/>
            <p:nvPr/>
          </p:nvSpPr>
          <p:spPr>
            <a:xfrm>
              <a:off x="2352055" y="3016642"/>
              <a:ext cx="501570" cy="307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EMIT</a:t>
              </a:r>
            </a:p>
          </p:txBody>
        </p:sp>
        <p:pic>
          <p:nvPicPr>
            <p:cNvPr id="198" name="Picture 197">
              <a:extLst>
                <a:ext uri="{FF2B5EF4-FFF2-40B4-BE49-F238E27FC236}">
                  <a16:creationId xmlns:a16="http://schemas.microsoft.com/office/drawing/2014/main" id="{A0BCE276-0F06-4052-BF8B-47E740ECF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2241205" y="3088941"/>
              <a:ext cx="165100" cy="88900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F9FAB5A6-9E58-FC89-B9EE-A86482DD43E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700525" y="2758116"/>
            <a:ext cx="127000" cy="127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85D663F8-D562-CE2A-BEC8-7B704BCEB70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700525" y="2582888"/>
            <a:ext cx="127000" cy="1270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1A6B24B-04BA-B474-4C3C-D3F89156BAA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700525" y="2925788"/>
            <a:ext cx="127000" cy="127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0D479E-0A9C-0C04-AB51-C983616112C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700525" y="3096118"/>
            <a:ext cx="127000" cy="127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10DF837-B73F-4807-B65F-1EC42690A300}"/>
              </a:ext>
            </a:extLst>
          </p:cNvPr>
          <p:cNvGrpSpPr/>
          <p:nvPr/>
        </p:nvGrpSpPr>
        <p:grpSpPr>
          <a:xfrm>
            <a:off x="2079138" y="2672149"/>
            <a:ext cx="633868" cy="233397"/>
            <a:chOff x="2079138" y="2672149"/>
            <a:chExt cx="633868" cy="233397"/>
          </a:xfrm>
        </p:grpSpPr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0396BCAA-084C-8440-BC81-6F82140210F1}"/>
                </a:ext>
              </a:extLst>
            </p:cNvPr>
            <p:cNvSpPr txBox="1"/>
            <p:nvPr/>
          </p:nvSpPr>
          <p:spPr>
            <a:xfrm>
              <a:off x="2185393" y="2672149"/>
              <a:ext cx="527613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OCO-3</a:t>
              </a:r>
            </a:p>
          </p:txBody>
        </p:sp>
        <p:pic>
          <p:nvPicPr>
            <p:cNvPr id="200" name="Picture 199">
              <a:extLst>
                <a:ext uri="{FF2B5EF4-FFF2-40B4-BE49-F238E27FC236}">
                  <a16:creationId xmlns:a16="http://schemas.microsoft.com/office/drawing/2014/main" id="{B394AD36-C888-4449-90CB-3505EF544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2079138" y="2744656"/>
              <a:ext cx="152400" cy="889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F4C59E-567C-4227-90AA-AD47F6C96D80}"/>
              </a:ext>
            </a:extLst>
          </p:cNvPr>
          <p:cNvGrpSpPr/>
          <p:nvPr/>
        </p:nvGrpSpPr>
        <p:grpSpPr>
          <a:xfrm>
            <a:off x="7003794" y="5834445"/>
            <a:ext cx="622300" cy="552719"/>
            <a:chOff x="7003794" y="5834445"/>
            <a:chExt cx="622300" cy="552719"/>
          </a:xfrm>
        </p:grpSpPr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9FF8F24A-A124-174B-BDB8-40F17093E64E}"/>
                </a:ext>
              </a:extLst>
            </p:cNvPr>
            <p:cNvSpPr txBox="1"/>
            <p:nvPr/>
          </p:nvSpPr>
          <p:spPr>
            <a:xfrm>
              <a:off x="7044466" y="5834445"/>
              <a:ext cx="581628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GLIMR*</a:t>
              </a:r>
            </a:p>
          </p:txBody>
        </p:sp>
        <p:pic>
          <p:nvPicPr>
            <p:cNvPr id="201" name="Picture 200" descr="A picture containing text, building material&#10;&#10;Description automatically generated">
              <a:extLst>
                <a:ext uri="{FF2B5EF4-FFF2-40B4-BE49-F238E27FC236}">
                  <a16:creationId xmlns:a16="http://schemas.microsoft.com/office/drawing/2014/main" id="{9394CE3E-56BB-4498-A663-43A161C7A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7003794" y="6069664"/>
              <a:ext cx="622300" cy="317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559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053445"/>
            </a:gs>
            <a:gs pos="65000">
              <a:srgbClr val="053445">
                <a:alpha val="15000"/>
              </a:srgbClr>
            </a:gs>
            <a:gs pos="75000">
              <a:srgbClr val="003547">
                <a:alpha val="12000"/>
              </a:srgbClr>
            </a:gs>
            <a:gs pos="88000">
              <a:srgbClr val="053445">
                <a:alpha val="10000"/>
              </a:srgbClr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CD58AF-4810-DB64-517B-FAF45D071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65CBF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65CBF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FC317A-83FF-8A7F-D5BF-D4091CD04606}"/>
              </a:ext>
            </a:extLst>
          </p:cNvPr>
          <p:cNvSpPr txBox="1"/>
          <p:nvPr/>
        </p:nvSpPr>
        <p:spPr>
          <a:xfrm>
            <a:off x="335874" y="194107"/>
            <a:ext cx="10240006" cy="12804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NASA Enables Climate-Informed Services Across the USG 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Picture 23">
            <a:extLst>
              <a:ext uri="{FF2B5EF4-FFF2-40B4-BE49-F238E27FC236}">
                <a16:creationId xmlns:a16="http://schemas.microsoft.com/office/drawing/2014/main" id="{806EF7D9-2782-00CE-3412-B5C6E9B0B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1997" y="1211868"/>
            <a:ext cx="2960914" cy="16430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4">
            <a:extLst>
              <a:ext uri="{FF2B5EF4-FFF2-40B4-BE49-F238E27FC236}">
                <a16:creationId xmlns:a16="http://schemas.microsoft.com/office/drawing/2014/main" id="{F80FE01E-5A29-BACD-56FF-0387CDDC6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1995" y="3030444"/>
            <a:ext cx="2960913" cy="1689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3FDE92-AAA3-26E0-6C7A-E5942093D3D3}"/>
              </a:ext>
            </a:extLst>
          </p:cNvPr>
          <p:cNvGrpSpPr/>
          <p:nvPr/>
        </p:nvGrpSpPr>
        <p:grpSpPr>
          <a:xfrm>
            <a:off x="102337" y="1463202"/>
            <a:ext cx="8078395" cy="5199207"/>
            <a:chOff x="102337" y="1463202"/>
            <a:chExt cx="8078395" cy="519920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C9E3798-41EB-C883-BE6F-3BE95CEF6657}"/>
                </a:ext>
              </a:extLst>
            </p:cNvPr>
            <p:cNvGrpSpPr/>
            <p:nvPr/>
          </p:nvGrpSpPr>
          <p:grpSpPr>
            <a:xfrm>
              <a:off x="102337" y="1463202"/>
              <a:ext cx="8078395" cy="5199207"/>
              <a:chOff x="507061" y="202659"/>
              <a:chExt cx="9552215" cy="6465796"/>
            </a:xfrm>
          </p:grpSpPr>
          <p:pic>
            <p:nvPicPr>
              <p:cNvPr id="6" name="Picture 6">
                <a:extLst>
                  <a:ext uri="{FF2B5EF4-FFF2-40B4-BE49-F238E27FC236}">
                    <a16:creationId xmlns:a16="http://schemas.microsoft.com/office/drawing/2014/main" id="{58036433-0BF6-7A89-3D81-3AD3D98E04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43027" y="5168501"/>
                <a:ext cx="1481683" cy="149995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20000"/>
                  </a:prstClr>
                </a:outerShdw>
              </a:effectLst>
            </p:spPr>
          </p:pic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86DAF595-2FE2-B520-A3BA-F5D5A0557E54}"/>
                  </a:ext>
                </a:extLst>
              </p:cNvPr>
              <p:cNvGrpSpPr/>
              <p:nvPr/>
            </p:nvGrpSpPr>
            <p:grpSpPr>
              <a:xfrm>
                <a:off x="507061" y="202659"/>
                <a:ext cx="9552215" cy="5711109"/>
                <a:chOff x="507061" y="202659"/>
                <a:chExt cx="9552215" cy="5711109"/>
              </a:xfrm>
            </p:grpSpPr>
            <p:pic>
              <p:nvPicPr>
                <p:cNvPr id="4" name="Picture 3" descr="Logo, icon&#10;&#10;Description automatically generated">
                  <a:extLst>
                    <a:ext uri="{FF2B5EF4-FFF2-40B4-BE49-F238E27FC236}">
                      <a16:creationId xmlns:a16="http://schemas.microsoft.com/office/drawing/2014/main" id="{B0F7992D-56CB-447D-C0E9-3FEA44B847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07061" y="2275193"/>
                  <a:ext cx="2957324" cy="2449279"/>
                </a:xfrm>
                <a:prstGeom prst="rect">
                  <a:avLst/>
                </a:prstGeom>
                <a:effectLst>
                  <a:outerShdw blurRad="130407" dist="38100" dir="2700000" algn="tl" rotWithShape="0">
                    <a:prstClr val="black">
                      <a:alpha val="26529"/>
                    </a:prstClr>
                  </a:outerShdw>
                </a:effectLst>
              </p:spPr>
            </p:pic>
            <p:pic>
              <p:nvPicPr>
                <p:cNvPr id="7" name="Picture 7">
                  <a:extLst>
                    <a:ext uri="{FF2B5EF4-FFF2-40B4-BE49-F238E27FC236}">
                      <a16:creationId xmlns:a16="http://schemas.microsoft.com/office/drawing/2014/main" id="{9C840B1C-A41B-5492-46BD-B82573368E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101330" y="1943275"/>
                  <a:ext cx="1957946" cy="133831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16143"/>
                    </a:prstClr>
                  </a:outerShdw>
                </a:effectLst>
              </p:spPr>
            </p:pic>
            <p:pic>
              <p:nvPicPr>
                <p:cNvPr id="11" name="Picture 11">
                  <a:extLst>
                    <a:ext uri="{FF2B5EF4-FFF2-40B4-BE49-F238E27FC236}">
                      <a16:creationId xmlns:a16="http://schemas.microsoft.com/office/drawing/2014/main" id="{250024B4-FB97-53E9-D00F-AFA70DE284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319471" y="830791"/>
                  <a:ext cx="1445821" cy="1446055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</p:spPr>
            </p:pic>
            <p:pic>
              <p:nvPicPr>
                <p:cNvPr id="12" name="Picture 12">
                  <a:extLst>
                    <a:ext uri="{FF2B5EF4-FFF2-40B4-BE49-F238E27FC236}">
                      <a16:creationId xmlns:a16="http://schemas.microsoft.com/office/drawing/2014/main" id="{5DB595EB-4E95-207F-753B-A6B40C1092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261848" y="4703614"/>
                  <a:ext cx="3419480" cy="121015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</p:spPr>
            </p:pic>
            <p:pic>
              <p:nvPicPr>
                <p:cNvPr id="13" name="Picture 13">
                  <a:extLst>
                    <a:ext uri="{FF2B5EF4-FFF2-40B4-BE49-F238E27FC236}">
                      <a16:creationId xmlns:a16="http://schemas.microsoft.com/office/drawing/2014/main" id="{367D8246-3583-C370-CA60-876BBBC15F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521828" y="202659"/>
                  <a:ext cx="1502884" cy="149416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</p:spPr>
            </p:pic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1585C137-064E-256C-3335-D5EC6F6FC276}"/>
                    </a:ext>
                  </a:extLst>
                </p:cNvPr>
                <p:cNvCxnSpPr/>
                <p:nvPr/>
              </p:nvCxnSpPr>
              <p:spPr>
                <a:xfrm flipV="1">
                  <a:off x="3340242" y="1694239"/>
                  <a:ext cx="1297975" cy="1423241"/>
                </a:xfrm>
                <a:prstGeom prst="straightConnector1">
                  <a:avLst/>
                </a:prstGeom>
                <a:ln w="57150">
                  <a:solidFill>
                    <a:schemeClr val="bg1"/>
                  </a:solidFill>
                  <a:headEnd type="triangle"/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19703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Arrow Connector 14">
                  <a:extLst>
                    <a:ext uri="{FF2B5EF4-FFF2-40B4-BE49-F238E27FC236}">
                      <a16:creationId xmlns:a16="http://schemas.microsoft.com/office/drawing/2014/main" id="{881706AC-F5A9-683E-B675-02C7D4683E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453607" y="2201458"/>
                  <a:ext cx="2632995" cy="1109469"/>
                </a:xfrm>
                <a:prstGeom prst="straightConnector1">
                  <a:avLst/>
                </a:prstGeom>
                <a:ln w="57150">
                  <a:solidFill>
                    <a:schemeClr val="bg1"/>
                  </a:solidFill>
                  <a:headEnd type="triangle"/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F937991C-10C9-978A-8AC5-09DEECA98A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464312" y="2882720"/>
                  <a:ext cx="4270128" cy="674518"/>
                </a:xfrm>
                <a:prstGeom prst="straightConnector1">
                  <a:avLst/>
                </a:prstGeom>
                <a:ln w="57150">
                  <a:solidFill>
                    <a:schemeClr val="bg1"/>
                  </a:solidFill>
                  <a:headEnd type="triangle"/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D8DAA563-741B-A028-4363-391CDE7CDC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99264" y="4068335"/>
                  <a:ext cx="2770551" cy="745225"/>
                </a:xfrm>
                <a:prstGeom prst="straightConnector1">
                  <a:avLst/>
                </a:prstGeom>
                <a:ln w="57150">
                  <a:solidFill>
                    <a:schemeClr val="bg1"/>
                  </a:solidFill>
                  <a:headEnd type="triangle"/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122CEB06-9CBF-DED9-2B21-539F41D1B4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6450" y="4323101"/>
                  <a:ext cx="1211651" cy="994170"/>
                </a:xfrm>
                <a:prstGeom prst="straightConnector1">
                  <a:avLst/>
                </a:prstGeom>
                <a:ln w="57150">
                  <a:solidFill>
                    <a:schemeClr val="bg1"/>
                  </a:solidFill>
                  <a:headEnd type="triangle"/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15C379E-55F8-FE1E-E790-8D13068D907A}"/>
                </a:ext>
              </a:extLst>
            </p:cNvPr>
            <p:cNvCxnSpPr>
              <a:cxnSpLocks/>
            </p:cNvCxnSpPr>
            <p:nvPr/>
          </p:nvCxnSpPr>
          <p:spPr>
            <a:xfrm>
              <a:off x="2621241" y="4339952"/>
              <a:ext cx="3127193" cy="192719"/>
            </a:xfrm>
            <a:prstGeom prst="straightConnector1">
              <a:avLst/>
            </a:prstGeom>
            <a:ln w="57150">
              <a:solidFill>
                <a:schemeClr val="bg1"/>
              </a:solidFill>
              <a:headEnd type="triangle"/>
              <a:tailEnd type="triangle"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7">
            <a:extLst>
              <a:ext uri="{FF2B5EF4-FFF2-40B4-BE49-F238E27FC236}">
                <a16:creationId xmlns:a16="http://schemas.microsoft.com/office/drawing/2014/main" id="{380D746F-A456-4568-AA50-3CCBD667D1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81996" y="4924751"/>
            <a:ext cx="2962194" cy="1682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5A09DFAD-1B16-14DF-7D11-240E3080BF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310" y="4127192"/>
            <a:ext cx="2430368" cy="973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5000"/>
              </a:prstClr>
            </a:outerShdw>
            <a:reflection stA="45000" endPos="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571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6D71F2E-2A71-48DE-9C1D-ED48B6FDD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459817"/>
            <a:ext cx="8718269" cy="978729"/>
          </a:xfrm>
        </p:spPr>
        <p:txBody>
          <a:bodyPr/>
          <a:lstStyle/>
          <a:p>
            <a:r>
              <a:rPr lang="en-US" sz="3200">
                <a:solidFill>
                  <a:schemeClr val="bg1"/>
                </a:solidFill>
              </a:rPr>
              <a:t>Core Links in USG Climate Services Knowledge Value Chain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A7B044-22FE-7253-BDD8-EC294ABB9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5" name="Picture 14" descr="Logo, icon&#10;&#10;Description automatically generated">
            <a:extLst>
              <a:ext uri="{FF2B5EF4-FFF2-40B4-BE49-F238E27FC236}">
                <a16:creationId xmlns:a16="http://schemas.microsoft.com/office/drawing/2014/main" id="{4A9F2AA3-C15D-46B9-A3DD-C8D539512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240" y="3483575"/>
            <a:ext cx="1365975" cy="1075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4701"/>
              </a:prstClr>
            </a:outerShdw>
          </a:effectLst>
        </p:spPr>
      </p:pic>
      <p:sp>
        <p:nvSpPr>
          <p:cNvPr id="13" name="Curved Down Arrow 12">
            <a:extLst>
              <a:ext uri="{FF2B5EF4-FFF2-40B4-BE49-F238E27FC236}">
                <a16:creationId xmlns:a16="http://schemas.microsoft.com/office/drawing/2014/main" id="{B67300DC-E300-E24D-B346-5D84ED733592}"/>
              </a:ext>
            </a:extLst>
          </p:cNvPr>
          <p:cNvSpPr/>
          <p:nvPr/>
        </p:nvSpPr>
        <p:spPr>
          <a:xfrm rot="10800000">
            <a:off x="5949722" y="3980172"/>
            <a:ext cx="1929730" cy="833978"/>
          </a:xfrm>
          <a:custGeom>
            <a:avLst/>
            <a:gdLst>
              <a:gd name="connsiteX0" fmla="*/ 2114883 w 2367234"/>
              <a:gd name="connsiteY0" fmla="*/ 1009403 h 1009403"/>
              <a:gd name="connsiteX1" fmla="*/ 1830958 w 2367234"/>
              <a:gd name="connsiteY1" fmla="*/ 757052 h 1009403"/>
              <a:gd name="connsiteX2" fmla="*/ 1957133 w 2367234"/>
              <a:gd name="connsiteY2" fmla="*/ 757052 h 1009403"/>
              <a:gd name="connsiteX3" fmla="*/ 994354 w 2367234"/>
              <a:gd name="connsiteY3" fmla="*/ 0 h 1009403"/>
              <a:gd name="connsiteX4" fmla="*/ 1246705 w 2367234"/>
              <a:gd name="connsiteY4" fmla="*/ 0 h 1009403"/>
              <a:gd name="connsiteX5" fmla="*/ 2209484 w 2367234"/>
              <a:gd name="connsiteY5" fmla="*/ 757052 h 1009403"/>
              <a:gd name="connsiteX6" fmla="*/ 2335659 w 2367234"/>
              <a:gd name="connsiteY6" fmla="*/ 757052 h 1009403"/>
              <a:gd name="connsiteX7" fmla="*/ 2114883 w 2367234"/>
              <a:gd name="connsiteY7" fmla="*/ 1009403 h 1009403"/>
              <a:gd name="connsiteX0" fmla="*/ 1120529 w 2367234"/>
              <a:gd name="connsiteY0" fmla="*/ 8159 h 1009403"/>
              <a:gd name="connsiteX1" fmla="*/ 252350 w 2367234"/>
              <a:gd name="connsiteY1" fmla="*/ 1009403 h 1009403"/>
              <a:gd name="connsiteX2" fmla="*/ 0 w 2367234"/>
              <a:gd name="connsiteY2" fmla="*/ 1009403 h 1009403"/>
              <a:gd name="connsiteX3" fmla="*/ 331118 w 2367234"/>
              <a:gd name="connsiteY3" fmla="*/ 257341 h 1009403"/>
              <a:gd name="connsiteX4" fmla="*/ 1120530 w 2367234"/>
              <a:gd name="connsiteY4" fmla="*/ 8159 h 1009403"/>
              <a:gd name="connsiteX5" fmla="*/ 1120529 w 2367234"/>
              <a:gd name="connsiteY5" fmla="*/ 8159 h 1009403"/>
              <a:gd name="connsiteX0" fmla="*/ 1120529 w 2367234"/>
              <a:gd name="connsiteY0" fmla="*/ 8159 h 1009403"/>
              <a:gd name="connsiteX1" fmla="*/ 252350 w 2367234"/>
              <a:gd name="connsiteY1" fmla="*/ 1009403 h 1009403"/>
              <a:gd name="connsiteX2" fmla="*/ 0 w 2367234"/>
              <a:gd name="connsiteY2" fmla="*/ 1009403 h 1009403"/>
              <a:gd name="connsiteX3" fmla="*/ 994354 w 2367234"/>
              <a:gd name="connsiteY3" fmla="*/ 0 h 1009403"/>
              <a:gd name="connsiteX4" fmla="*/ 1246705 w 2367234"/>
              <a:gd name="connsiteY4" fmla="*/ 0 h 1009403"/>
              <a:gd name="connsiteX5" fmla="*/ 2209484 w 2367234"/>
              <a:gd name="connsiteY5" fmla="*/ 757052 h 1009403"/>
              <a:gd name="connsiteX6" fmla="*/ 2335659 w 2367234"/>
              <a:gd name="connsiteY6" fmla="*/ 757052 h 1009403"/>
              <a:gd name="connsiteX7" fmla="*/ 2114883 w 2367234"/>
              <a:gd name="connsiteY7" fmla="*/ 1009403 h 1009403"/>
              <a:gd name="connsiteX8" fmla="*/ 1830958 w 2367234"/>
              <a:gd name="connsiteY8" fmla="*/ 757052 h 1009403"/>
              <a:gd name="connsiteX9" fmla="*/ 1957133 w 2367234"/>
              <a:gd name="connsiteY9" fmla="*/ 757052 h 1009403"/>
              <a:gd name="connsiteX10" fmla="*/ 994354 w 2367234"/>
              <a:gd name="connsiteY10" fmla="*/ 0 h 1009403"/>
              <a:gd name="connsiteX0" fmla="*/ 2114883 w 2335659"/>
              <a:gd name="connsiteY0" fmla="*/ 1009409 h 1009409"/>
              <a:gd name="connsiteX1" fmla="*/ 1830958 w 2335659"/>
              <a:gd name="connsiteY1" fmla="*/ 757058 h 1009409"/>
              <a:gd name="connsiteX2" fmla="*/ 1957133 w 2335659"/>
              <a:gd name="connsiteY2" fmla="*/ 757058 h 1009409"/>
              <a:gd name="connsiteX3" fmla="*/ 994354 w 2335659"/>
              <a:gd name="connsiteY3" fmla="*/ 6 h 1009409"/>
              <a:gd name="connsiteX4" fmla="*/ 1246705 w 2335659"/>
              <a:gd name="connsiteY4" fmla="*/ 6 h 1009409"/>
              <a:gd name="connsiteX5" fmla="*/ 2209484 w 2335659"/>
              <a:gd name="connsiteY5" fmla="*/ 757058 h 1009409"/>
              <a:gd name="connsiteX6" fmla="*/ 2335659 w 2335659"/>
              <a:gd name="connsiteY6" fmla="*/ 757058 h 1009409"/>
              <a:gd name="connsiteX7" fmla="*/ 2114883 w 2335659"/>
              <a:gd name="connsiteY7" fmla="*/ 1009409 h 1009409"/>
              <a:gd name="connsiteX0" fmla="*/ 1120529 w 2335659"/>
              <a:gd name="connsiteY0" fmla="*/ 8165 h 1009409"/>
              <a:gd name="connsiteX1" fmla="*/ 252350 w 2335659"/>
              <a:gd name="connsiteY1" fmla="*/ 1009409 h 1009409"/>
              <a:gd name="connsiteX2" fmla="*/ 0 w 2335659"/>
              <a:gd name="connsiteY2" fmla="*/ 1009409 h 1009409"/>
              <a:gd name="connsiteX3" fmla="*/ 331118 w 2335659"/>
              <a:gd name="connsiteY3" fmla="*/ 257347 h 1009409"/>
              <a:gd name="connsiteX4" fmla="*/ 1120530 w 2335659"/>
              <a:gd name="connsiteY4" fmla="*/ 8165 h 1009409"/>
              <a:gd name="connsiteX5" fmla="*/ 1120529 w 2335659"/>
              <a:gd name="connsiteY5" fmla="*/ 8165 h 1009409"/>
              <a:gd name="connsiteX0" fmla="*/ 1120529 w 2335659"/>
              <a:gd name="connsiteY0" fmla="*/ 8165 h 1009409"/>
              <a:gd name="connsiteX1" fmla="*/ 252350 w 2335659"/>
              <a:gd name="connsiteY1" fmla="*/ 1009409 h 1009409"/>
              <a:gd name="connsiteX2" fmla="*/ 0 w 2335659"/>
              <a:gd name="connsiteY2" fmla="*/ 1009409 h 1009409"/>
              <a:gd name="connsiteX3" fmla="*/ 994354 w 2335659"/>
              <a:gd name="connsiteY3" fmla="*/ 6 h 1009409"/>
              <a:gd name="connsiteX4" fmla="*/ 1246705 w 2335659"/>
              <a:gd name="connsiteY4" fmla="*/ 6 h 1009409"/>
              <a:gd name="connsiteX5" fmla="*/ 2209484 w 2335659"/>
              <a:gd name="connsiteY5" fmla="*/ 757058 h 1009409"/>
              <a:gd name="connsiteX6" fmla="*/ 2335659 w 2335659"/>
              <a:gd name="connsiteY6" fmla="*/ 757058 h 1009409"/>
              <a:gd name="connsiteX7" fmla="*/ 2119432 w 2335659"/>
              <a:gd name="connsiteY7" fmla="*/ 963917 h 1009409"/>
              <a:gd name="connsiteX8" fmla="*/ 1830958 w 2335659"/>
              <a:gd name="connsiteY8" fmla="*/ 757058 h 1009409"/>
              <a:gd name="connsiteX9" fmla="*/ 1957133 w 2335659"/>
              <a:gd name="connsiteY9" fmla="*/ 757058 h 1009409"/>
              <a:gd name="connsiteX10" fmla="*/ 994354 w 2335659"/>
              <a:gd name="connsiteY10" fmla="*/ 6 h 1009409"/>
              <a:gd name="connsiteX0" fmla="*/ 2114883 w 2335659"/>
              <a:gd name="connsiteY0" fmla="*/ 1009409 h 1009409"/>
              <a:gd name="connsiteX1" fmla="*/ 1830958 w 2335659"/>
              <a:gd name="connsiteY1" fmla="*/ 757058 h 1009409"/>
              <a:gd name="connsiteX2" fmla="*/ 1957133 w 2335659"/>
              <a:gd name="connsiteY2" fmla="*/ 757058 h 1009409"/>
              <a:gd name="connsiteX3" fmla="*/ 994354 w 2335659"/>
              <a:gd name="connsiteY3" fmla="*/ 6 h 1009409"/>
              <a:gd name="connsiteX4" fmla="*/ 1246705 w 2335659"/>
              <a:gd name="connsiteY4" fmla="*/ 6 h 1009409"/>
              <a:gd name="connsiteX5" fmla="*/ 2209484 w 2335659"/>
              <a:gd name="connsiteY5" fmla="*/ 757058 h 1009409"/>
              <a:gd name="connsiteX6" fmla="*/ 2335659 w 2335659"/>
              <a:gd name="connsiteY6" fmla="*/ 757058 h 1009409"/>
              <a:gd name="connsiteX7" fmla="*/ 2114883 w 2335659"/>
              <a:gd name="connsiteY7" fmla="*/ 1009409 h 1009409"/>
              <a:gd name="connsiteX0" fmla="*/ 1120529 w 2335659"/>
              <a:gd name="connsiteY0" fmla="*/ 8165 h 1009409"/>
              <a:gd name="connsiteX1" fmla="*/ 252350 w 2335659"/>
              <a:gd name="connsiteY1" fmla="*/ 1009409 h 1009409"/>
              <a:gd name="connsiteX2" fmla="*/ 0 w 2335659"/>
              <a:gd name="connsiteY2" fmla="*/ 1009409 h 1009409"/>
              <a:gd name="connsiteX3" fmla="*/ 331118 w 2335659"/>
              <a:gd name="connsiteY3" fmla="*/ 257347 h 1009409"/>
              <a:gd name="connsiteX4" fmla="*/ 1120530 w 2335659"/>
              <a:gd name="connsiteY4" fmla="*/ 8165 h 1009409"/>
              <a:gd name="connsiteX5" fmla="*/ 1120529 w 2335659"/>
              <a:gd name="connsiteY5" fmla="*/ 8165 h 1009409"/>
              <a:gd name="connsiteX0" fmla="*/ 1120529 w 2335659"/>
              <a:gd name="connsiteY0" fmla="*/ 8165 h 1009409"/>
              <a:gd name="connsiteX1" fmla="*/ 252350 w 2335659"/>
              <a:gd name="connsiteY1" fmla="*/ 1009409 h 1009409"/>
              <a:gd name="connsiteX2" fmla="*/ 0 w 2335659"/>
              <a:gd name="connsiteY2" fmla="*/ 1009409 h 1009409"/>
              <a:gd name="connsiteX3" fmla="*/ 994354 w 2335659"/>
              <a:gd name="connsiteY3" fmla="*/ 6 h 1009409"/>
              <a:gd name="connsiteX4" fmla="*/ 1246705 w 2335659"/>
              <a:gd name="connsiteY4" fmla="*/ 6 h 1009409"/>
              <a:gd name="connsiteX5" fmla="*/ 2209484 w 2335659"/>
              <a:gd name="connsiteY5" fmla="*/ 757058 h 1009409"/>
              <a:gd name="connsiteX6" fmla="*/ 2335659 w 2335659"/>
              <a:gd name="connsiteY6" fmla="*/ 757058 h 1009409"/>
              <a:gd name="connsiteX7" fmla="*/ 2119432 w 2335659"/>
              <a:gd name="connsiteY7" fmla="*/ 963917 h 1009409"/>
              <a:gd name="connsiteX8" fmla="*/ 1949238 w 2335659"/>
              <a:gd name="connsiteY8" fmla="*/ 775255 h 1009409"/>
              <a:gd name="connsiteX9" fmla="*/ 1957133 w 2335659"/>
              <a:gd name="connsiteY9" fmla="*/ 757058 h 1009409"/>
              <a:gd name="connsiteX10" fmla="*/ 994354 w 2335659"/>
              <a:gd name="connsiteY10" fmla="*/ 6 h 1009409"/>
              <a:gd name="connsiteX0" fmla="*/ 2114883 w 2335659"/>
              <a:gd name="connsiteY0" fmla="*/ 1009409 h 1009409"/>
              <a:gd name="connsiteX1" fmla="*/ 1944689 w 2335659"/>
              <a:gd name="connsiteY1" fmla="*/ 752509 h 1009409"/>
              <a:gd name="connsiteX2" fmla="*/ 1957133 w 2335659"/>
              <a:gd name="connsiteY2" fmla="*/ 757058 h 1009409"/>
              <a:gd name="connsiteX3" fmla="*/ 994354 w 2335659"/>
              <a:gd name="connsiteY3" fmla="*/ 6 h 1009409"/>
              <a:gd name="connsiteX4" fmla="*/ 1246705 w 2335659"/>
              <a:gd name="connsiteY4" fmla="*/ 6 h 1009409"/>
              <a:gd name="connsiteX5" fmla="*/ 2209484 w 2335659"/>
              <a:gd name="connsiteY5" fmla="*/ 757058 h 1009409"/>
              <a:gd name="connsiteX6" fmla="*/ 2335659 w 2335659"/>
              <a:gd name="connsiteY6" fmla="*/ 757058 h 1009409"/>
              <a:gd name="connsiteX7" fmla="*/ 2114883 w 2335659"/>
              <a:gd name="connsiteY7" fmla="*/ 1009409 h 1009409"/>
              <a:gd name="connsiteX0" fmla="*/ 1120529 w 2335659"/>
              <a:gd name="connsiteY0" fmla="*/ 8165 h 1009409"/>
              <a:gd name="connsiteX1" fmla="*/ 252350 w 2335659"/>
              <a:gd name="connsiteY1" fmla="*/ 1009409 h 1009409"/>
              <a:gd name="connsiteX2" fmla="*/ 0 w 2335659"/>
              <a:gd name="connsiteY2" fmla="*/ 1009409 h 1009409"/>
              <a:gd name="connsiteX3" fmla="*/ 331118 w 2335659"/>
              <a:gd name="connsiteY3" fmla="*/ 257347 h 1009409"/>
              <a:gd name="connsiteX4" fmla="*/ 1120530 w 2335659"/>
              <a:gd name="connsiteY4" fmla="*/ 8165 h 1009409"/>
              <a:gd name="connsiteX5" fmla="*/ 1120529 w 2335659"/>
              <a:gd name="connsiteY5" fmla="*/ 8165 h 1009409"/>
              <a:gd name="connsiteX0" fmla="*/ 1120529 w 2335659"/>
              <a:gd name="connsiteY0" fmla="*/ 8165 h 1009409"/>
              <a:gd name="connsiteX1" fmla="*/ 252350 w 2335659"/>
              <a:gd name="connsiteY1" fmla="*/ 1009409 h 1009409"/>
              <a:gd name="connsiteX2" fmla="*/ 0 w 2335659"/>
              <a:gd name="connsiteY2" fmla="*/ 1009409 h 1009409"/>
              <a:gd name="connsiteX3" fmla="*/ 994354 w 2335659"/>
              <a:gd name="connsiteY3" fmla="*/ 6 h 1009409"/>
              <a:gd name="connsiteX4" fmla="*/ 1246705 w 2335659"/>
              <a:gd name="connsiteY4" fmla="*/ 6 h 1009409"/>
              <a:gd name="connsiteX5" fmla="*/ 2209484 w 2335659"/>
              <a:gd name="connsiteY5" fmla="*/ 757058 h 1009409"/>
              <a:gd name="connsiteX6" fmla="*/ 2335659 w 2335659"/>
              <a:gd name="connsiteY6" fmla="*/ 757058 h 1009409"/>
              <a:gd name="connsiteX7" fmla="*/ 2119432 w 2335659"/>
              <a:gd name="connsiteY7" fmla="*/ 963917 h 1009409"/>
              <a:gd name="connsiteX8" fmla="*/ 1949238 w 2335659"/>
              <a:gd name="connsiteY8" fmla="*/ 775255 h 1009409"/>
              <a:gd name="connsiteX9" fmla="*/ 1957133 w 2335659"/>
              <a:gd name="connsiteY9" fmla="*/ 757058 h 1009409"/>
              <a:gd name="connsiteX10" fmla="*/ 994354 w 2335659"/>
              <a:gd name="connsiteY10" fmla="*/ 6 h 1009409"/>
              <a:gd name="connsiteX0" fmla="*/ 2114883 w 2335659"/>
              <a:gd name="connsiteY0" fmla="*/ 1009409 h 1009409"/>
              <a:gd name="connsiteX1" fmla="*/ 1944689 w 2335659"/>
              <a:gd name="connsiteY1" fmla="*/ 752509 h 1009409"/>
              <a:gd name="connsiteX2" fmla="*/ 1957133 w 2335659"/>
              <a:gd name="connsiteY2" fmla="*/ 757058 h 1009409"/>
              <a:gd name="connsiteX3" fmla="*/ 994354 w 2335659"/>
              <a:gd name="connsiteY3" fmla="*/ 6 h 1009409"/>
              <a:gd name="connsiteX4" fmla="*/ 1246705 w 2335659"/>
              <a:gd name="connsiteY4" fmla="*/ 6 h 1009409"/>
              <a:gd name="connsiteX5" fmla="*/ 2209484 w 2335659"/>
              <a:gd name="connsiteY5" fmla="*/ 757058 h 1009409"/>
              <a:gd name="connsiteX6" fmla="*/ 2335659 w 2335659"/>
              <a:gd name="connsiteY6" fmla="*/ 757058 h 1009409"/>
              <a:gd name="connsiteX7" fmla="*/ 2114883 w 2335659"/>
              <a:gd name="connsiteY7" fmla="*/ 1009409 h 1009409"/>
              <a:gd name="connsiteX0" fmla="*/ 1120529 w 2335659"/>
              <a:gd name="connsiteY0" fmla="*/ 8165 h 1009409"/>
              <a:gd name="connsiteX1" fmla="*/ 252350 w 2335659"/>
              <a:gd name="connsiteY1" fmla="*/ 1009409 h 1009409"/>
              <a:gd name="connsiteX2" fmla="*/ 0 w 2335659"/>
              <a:gd name="connsiteY2" fmla="*/ 1009409 h 1009409"/>
              <a:gd name="connsiteX3" fmla="*/ 331118 w 2335659"/>
              <a:gd name="connsiteY3" fmla="*/ 257347 h 1009409"/>
              <a:gd name="connsiteX4" fmla="*/ 1120530 w 2335659"/>
              <a:gd name="connsiteY4" fmla="*/ 8165 h 1009409"/>
              <a:gd name="connsiteX5" fmla="*/ 1120529 w 2335659"/>
              <a:gd name="connsiteY5" fmla="*/ 8165 h 1009409"/>
              <a:gd name="connsiteX0" fmla="*/ 1120529 w 2335659"/>
              <a:gd name="connsiteY0" fmla="*/ 8165 h 1009409"/>
              <a:gd name="connsiteX1" fmla="*/ 252350 w 2335659"/>
              <a:gd name="connsiteY1" fmla="*/ 1009409 h 1009409"/>
              <a:gd name="connsiteX2" fmla="*/ 0 w 2335659"/>
              <a:gd name="connsiteY2" fmla="*/ 1009409 h 1009409"/>
              <a:gd name="connsiteX3" fmla="*/ 994354 w 2335659"/>
              <a:gd name="connsiteY3" fmla="*/ 6 h 1009409"/>
              <a:gd name="connsiteX4" fmla="*/ 1246705 w 2335659"/>
              <a:gd name="connsiteY4" fmla="*/ 6 h 1009409"/>
              <a:gd name="connsiteX5" fmla="*/ 2209484 w 2335659"/>
              <a:gd name="connsiteY5" fmla="*/ 757058 h 1009409"/>
              <a:gd name="connsiteX6" fmla="*/ 2335659 w 2335659"/>
              <a:gd name="connsiteY6" fmla="*/ 757058 h 1009409"/>
              <a:gd name="connsiteX7" fmla="*/ 2119432 w 2335659"/>
              <a:gd name="connsiteY7" fmla="*/ 963917 h 1009409"/>
              <a:gd name="connsiteX8" fmla="*/ 1949238 w 2335659"/>
              <a:gd name="connsiteY8" fmla="*/ 775255 h 1009409"/>
              <a:gd name="connsiteX9" fmla="*/ 1966231 w 2335659"/>
              <a:gd name="connsiteY9" fmla="*/ 798001 h 1009409"/>
              <a:gd name="connsiteX10" fmla="*/ 994354 w 2335659"/>
              <a:gd name="connsiteY10" fmla="*/ 6 h 1009409"/>
              <a:gd name="connsiteX0" fmla="*/ 2114883 w 2335659"/>
              <a:gd name="connsiteY0" fmla="*/ 1009409 h 1009409"/>
              <a:gd name="connsiteX1" fmla="*/ 1944689 w 2335659"/>
              <a:gd name="connsiteY1" fmla="*/ 752509 h 1009409"/>
              <a:gd name="connsiteX2" fmla="*/ 1957133 w 2335659"/>
              <a:gd name="connsiteY2" fmla="*/ 757058 h 1009409"/>
              <a:gd name="connsiteX3" fmla="*/ 994354 w 2335659"/>
              <a:gd name="connsiteY3" fmla="*/ 6 h 1009409"/>
              <a:gd name="connsiteX4" fmla="*/ 1246705 w 2335659"/>
              <a:gd name="connsiteY4" fmla="*/ 6 h 1009409"/>
              <a:gd name="connsiteX5" fmla="*/ 2209484 w 2335659"/>
              <a:gd name="connsiteY5" fmla="*/ 757058 h 1009409"/>
              <a:gd name="connsiteX6" fmla="*/ 2335659 w 2335659"/>
              <a:gd name="connsiteY6" fmla="*/ 757058 h 1009409"/>
              <a:gd name="connsiteX7" fmla="*/ 2114883 w 2335659"/>
              <a:gd name="connsiteY7" fmla="*/ 1009409 h 1009409"/>
              <a:gd name="connsiteX0" fmla="*/ 1120529 w 2335659"/>
              <a:gd name="connsiteY0" fmla="*/ 8165 h 1009409"/>
              <a:gd name="connsiteX1" fmla="*/ 252350 w 2335659"/>
              <a:gd name="connsiteY1" fmla="*/ 1009409 h 1009409"/>
              <a:gd name="connsiteX2" fmla="*/ 0 w 2335659"/>
              <a:gd name="connsiteY2" fmla="*/ 1009409 h 1009409"/>
              <a:gd name="connsiteX3" fmla="*/ 331118 w 2335659"/>
              <a:gd name="connsiteY3" fmla="*/ 257347 h 1009409"/>
              <a:gd name="connsiteX4" fmla="*/ 1120530 w 2335659"/>
              <a:gd name="connsiteY4" fmla="*/ 8165 h 1009409"/>
              <a:gd name="connsiteX5" fmla="*/ 1120529 w 2335659"/>
              <a:gd name="connsiteY5" fmla="*/ 8165 h 1009409"/>
              <a:gd name="connsiteX0" fmla="*/ 1120529 w 2335659"/>
              <a:gd name="connsiteY0" fmla="*/ 8165 h 1009409"/>
              <a:gd name="connsiteX1" fmla="*/ 252350 w 2335659"/>
              <a:gd name="connsiteY1" fmla="*/ 1009409 h 1009409"/>
              <a:gd name="connsiteX2" fmla="*/ 0 w 2335659"/>
              <a:gd name="connsiteY2" fmla="*/ 1009409 h 1009409"/>
              <a:gd name="connsiteX3" fmla="*/ 994354 w 2335659"/>
              <a:gd name="connsiteY3" fmla="*/ 6 h 1009409"/>
              <a:gd name="connsiteX4" fmla="*/ 1246705 w 2335659"/>
              <a:gd name="connsiteY4" fmla="*/ 6 h 1009409"/>
              <a:gd name="connsiteX5" fmla="*/ 2209484 w 2335659"/>
              <a:gd name="connsiteY5" fmla="*/ 757058 h 1009409"/>
              <a:gd name="connsiteX6" fmla="*/ 2335659 w 2335659"/>
              <a:gd name="connsiteY6" fmla="*/ 757058 h 1009409"/>
              <a:gd name="connsiteX7" fmla="*/ 2119432 w 2335659"/>
              <a:gd name="connsiteY7" fmla="*/ 963917 h 1009409"/>
              <a:gd name="connsiteX8" fmla="*/ 1967435 w 2335659"/>
              <a:gd name="connsiteY8" fmla="*/ 807100 h 1009409"/>
              <a:gd name="connsiteX9" fmla="*/ 1966231 w 2335659"/>
              <a:gd name="connsiteY9" fmla="*/ 798001 h 1009409"/>
              <a:gd name="connsiteX10" fmla="*/ 994354 w 2335659"/>
              <a:gd name="connsiteY10" fmla="*/ 6 h 1009409"/>
              <a:gd name="connsiteX0" fmla="*/ 2092136 w 2335659"/>
              <a:gd name="connsiteY0" fmla="*/ 954818 h 1009409"/>
              <a:gd name="connsiteX1" fmla="*/ 1944689 w 2335659"/>
              <a:gd name="connsiteY1" fmla="*/ 752509 h 1009409"/>
              <a:gd name="connsiteX2" fmla="*/ 1957133 w 2335659"/>
              <a:gd name="connsiteY2" fmla="*/ 757058 h 1009409"/>
              <a:gd name="connsiteX3" fmla="*/ 994354 w 2335659"/>
              <a:gd name="connsiteY3" fmla="*/ 6 h 1009409"/>
              <a:gd name="connsiteX4" fmla="*/ 1246705 w 2335659"/>
              <a:gd name="connsiteY4" fmla="*/ 6 h 1009409"/>
              <a:gd name="connsiteX5" fmla="*/ 2209484 w 2335659"/>
              <a:gd name="connsiteY5" fmla="*/ 757058 h 1009409"/>
              <a:gd name="connsiteX6" fmla="*/ 2335659 w 2335659"/>
              <a:gd name="connsiteY6" fmla="*/ 757058 h 1009409"/>
              <a:gd name="connsiteX7" fmla="*/ 2092136 w 2335659"/>
              <a:gd name="connsiteY7" fmla="*/ 954818 h 1009409"/>
              <a:gd name="connsiteX0" fmla="*/ 1120529 w 2335659"/>
              <a:gd name="connsiteY0" fmla="*/ 8165 h 1009409"/>
              <a:gd name="connsiteX1" fmla="*/ 252350 w 2335659"/>
              <a:gd name="connsiteY1" fmla="*/ 1009409 h 1009409"/>
              <a:gd name="connsiteX2" fmla="*/ 0 w 2335659"/>
              <a:gd name="connsiteY2" fmla="*/ 1009409 h 1009409"/>
              <a:gd name="connsiteX3" fmla="*/ 331118 w 2335659"/>
              <a:gd name="connsiteY3" fmla="*/ 257347 h 1009409"/>
              <a:gd name="connsiteX4" fmla="*/ 1120530 w 2335659"/>
              <a:gd name="connsiteY4" fmla="*/ 8165 h 1009409"/>
              <a:gd name="connsiteX5" fmla="*/ 1120529 w 2335659"/>
              <a:gd name="connsiteY5" fmla="*/ 8165 h 1009409"/>
              <a:gd name="connsiteX0" fmla="*/ 1120529 w 2335659"/>
              <a:gd name="connsiteY0" fmla="*/ 8165 h 1009409"/>
              <a:gd name="connsiteX1" fmla="*/ 252350 w 2335659"/>
              <a:gd name="connsiteY1" fmla="*/ 1009409 h 1009409"/>
              <a:gd name="connsiteX2" fmla="*/ 0 w 2335659"/>
              <a:gd name="connsiteY2" fmla="*/ 1009409 h 1009409"/>
              <a:gd name="connsiteX3" fmla="*/ 994354 w 2335659"/>
              <a:gd name="connsiteY3" fmla="*/ 6 h 1009409"/>
              <a:gd name="connsiteX4" fmla="*/ 1246705 w 2335659"/>
              <a:gd name="connsiteY4" fmla="*/ 6 h 1009409"/>
              <a:gd name="connsiteX5" fmla="*/ 2209484 w 2335659"/>
              <a:gd name="connsiteY5" fmla="*/ 757058 h 1009409"/>
              <a:gd name="connsiteX6" fmla="*/ 2335659 w 2335659"/>
              <a:gd name="connsiteY6" fmla="*/ 757058 h 1009409"/>
              <a:gd name="connsiteX7" fmla="*/ 2119432 w 2335659"/>
              <a:gd name="connsiteY7" fmla="*/ 963917 h 1009409"/>
              <a:gd name="connsiteX8" fmla="*/ 1967435 w 2335659"/>
              <a:gd name="connsiteY8" fmla="*/ 807100 h 1009409"/>
              <a:gd name="connsiteX9" fmla="*/ 1966231 w 2335659"/>
              <a:gd name="connsiteY9" fmla="*/ 798001 h 1009409"/>
              <a:gd name="connsiteX10" fmla="*/ 994354 w 2335659"/>
              <a:gd name="connsiteY10" fmla="*/ 6 h 1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35659" h="1009409" stroke="0" extrusionOk="0">
                <a:moveTo>
                  <a:pt x="2092136" y="954818"/>
                </a:moveTo>
                <a:lnTo>
                  <a:pt x="1944689" y="752509"/>
                </a:lnTo>
                <a:lnTo>
                  <a:pt x="1957133" y="757058"/>
                </a:lnTo>
                <a:cubicBezTo>
                  <a:pt x="1843777" y="311388"/>
                  <a:pt x="1447778" y="6"/>
                  <a:pt x="994354" y="6"/>
                </a:cubicBezTo>
                <a:lnTo>
                  <a:pt x="1246705" y="6"/>
                </a:lnTo>
                <a:cubicBezTo>
                  <a:pt x="1700129" y="6"/>
                  <a:pt x="2096128" y="311388"/>
                  <a:pt x="2209484" y="757058"/>
                </a:cubicBezTo>
                <a:lnTo>
                  <a:pt x="2335659" y="757058"/>
                </a:lnTo>
                <a:lnTo>
                  <a:pt x="2092136" y="954818"/>
                </a:lnTo>
                <a:close/>
              </a:path>
              <a:path w="2335659" h="1009409" fill="darkenLess" stroke="0" extrusionOk="0">
                <a:moveTo>
                  <a:pt x="1120529" y="8165"/>
                </a:moveTo>
                <a:cubicBezTo>
                  <a:pt x="624189" y="72621"/>
                  <a:pt x="252350" y="501450"/>
                  <a:pt x="252350" y="1009409"/>
                </a:cubicBezTo>
                <a:lnTo>
                  <a:pt x="0" y="1009409"/>
                </a:lnTo>
                <a:cubicBezTo>
                  <a:pt x="0" y="722329"/>
                  <a:pt x="120416" y="448830"/>
                  <a:pt x="331118" y="257347"/>
                </a:cubicBezTo>
                <a:cubicBezTo>
                  <a:pt x="546160" y="61920"/>
                  <a:pt x="834238" y="-29013"/>
                  <a:pt x="1120530" y="8165"/>
                </a:cubicBezTo>
                <a:lnTo>
                  <a:pt x="1120529" y="8165"/>
                </a:lnTo>
                <a:close/>
              </a:path>
              <a:path w="2335659" h="1009409" fill="none" extrusionOk="0">
                <a:moveTo>
                  <a:pt x="1120529" y="8165"/>
                </a:moveTo>
                <a:cubicBezTo>
                  <a:pt x="624189" y="72621"/>
                  <a:pt x="252350" y="501450"/>
                  <a:pt x="252350" y="1009409"/>
                </a:cubicBezTo>
                <a:lnTo>
                  <a:pt x="0" y="1009409"/>
                </a:lnTo>
                <a:cubicBezTo>
                  <a:pt x="0" y="451931"/>
                  <a:pt x="445187" y="6"/>
                  <a:pt x="994354" y="6"/>
                </a:cubicBezTo>
                <a:lnTo>
                  <a:pt x="1246705" y="6"/>
                </a:lnTo>
                <a:cubicBezTo>
                  <a:pt x="1700129" y="6"/>
                  <a:pt x="2096128" y="311388"/>
                  <a:pt x="2209484" y="757058"/>
                </a:cubicBezTo>
                <a:lnTo>
                  <a:pt x="2335659" y="757058"/>
                </a:lnTo>
                <a:lnTo>
                  <a:pt x="2119432" y="963917"/>
                </a:lnTo>
                <a:lnTo>
                  <a:pt x="1967435" y="807100"/>
                </a:lnTo>
                <a:lnTo>
                  <a:pt x="1966231" y="798001"/>
                </a:lnTo>
                <a:cubicBezTo>
                  <a:pt x="1852875" y="352331"/>
                  <a:pt x="1447778" y="6"/>
                  <a:pt x="994354" y="6"/>
                </a:cubicBezTo>
              </a:path>
            </a:pathLst>
          </a:custGeom>
          <a:solidFill>
            <a:srgbClr val="D1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urved Down Arrow 8">
            <a:extLst>
              <a:ext uri="{FF2B5EF4-FFF2-40B4-BE49-F238E27FC236}">
                <a16:creationId xmlns:a16="http://schemas.microsoft.com/office/drawing/2014/main" id="{A9B919F9-6D79-5012-F7BE-E850E7449DF8}"/>
              </a:ext>
            </a:extLst>
          </p:cNvPr>
          <p:cNvSpPr/>
          <p:nvPr/>
        </p:nvSpPr>
        <p:spPr>
          <a:xfrm flipH="1">
            <a:off x="4321877" y="3080492"/>
            <a:ext cx="1908885" cy="833977"/>
          </a:xfrm>
          <a:custGeom>
            <a:avLst/>
            <a:gdLst>
              <a:gd name="connsiteX0" fmla="*/ 2174736 w 2367234"/>
              <a:gd name="connsiteY0" fmla="*/ 1009403 h 1009403"/>
              <a:gd name="connsiteX1" fmla="*/ 1955625 w 2367234"/>
              <a:gd name="connsiteY1" fmla="*/ 780804 h 1009403"/>
              <a:gd name="connsiteX2" fmla="*/ 2021948 w 2367234"/>
              <a:gd name="connsiteY2" fmla="*/ 780804 h 1009403"/>
              <a:gd name="connsiteX3" fmla="*/ 1024281 w 2367234"/>
              <a:gd name="connsiteY3" fmla="*/ 1 h 1009403"/>
              <a:gd name="connsiteX4" fmla="*/ 1276631 w 2367234"/>
              <a:gd name="connsiteY4" fmla="*/ 0 h 1009403"/>
              <a:gd name="connsiteX5" fmla="*/ 2274298 w 2367234"/>
              <a:gd name="connsiteY5" fmla="*/ 780803 h 1009403"/>
              <a:gd name="connsiteX6" fmla="*/ 2340621 w 2367234"/>
              <a:gd name="connsiteY6" fmla="*/ 780804 h 1009403"/>
              <a:gd name="connsiteX7" fmla="*/ 2174736 w 2367234"/>
              <a:gd name="connsiteY7" fmla="*/ 1009403 h 1009403"/>
              <a:gd name="connsiteX0" fmla="*/ 1150456 w 2367234"/>
              <a:gd name="connsiteY0" fmla="*/ 7688 h 1009403"/>
              <a:gd name="connsiteX1" fmla="*/ 252351 w 2367234"/>
              <a:gd name="connsiteY1" fmla="*/ 1009403 h 1009403"/>
              <a:gd name="connsiteX2" fmla="*/ 0 w 2367234"/>
              <a:gd name="connsiteY2" fmla="*/ 1009403 h 1009403"/>
              <a:gd name="connsiteX3" fmla="*/ 352360 w 2367234"/>
              <a:gd name="connsiteY3" fmla="*/ 247539 h 1009403"/>
              <a:gd name="connsiteX4" fmla="*/ 1150456 w 2367234"/>
              <a:gd name="connsiteY4" fmla="*/ 7688 h 1009403"/>
              <a:gd name="connsiteX0" fmla="*/ 1150456 w 2367234"/>
              <a:gd name="connsiteY0" fmla="*/ 7688 h 1009403"/>
              <a:gd name="connsiteX1" fmla="*/ 252351 w 2367234"/>
              <a:gd name="connsiteY1" fmla="*/ 1009403 h 1009403"/>
              <a:gd name="connsiteX2" fmla="*/ 0 w 2367234"/>
              <a:gd name="connsiteY2" fmla="*/ 1009403 h 1009403"/>
              <a:gd name="connsiteX3" fmla="*/ 1024280 w 2367234"/>
              <a:gd name="connsiteY3" fmla="*/ 0 h 1009403"/>
              <a:gd name="connsiteX4" fmla="*/ 1276631 w 2367234"/>
              <a:gd name="connsiteY4" fmla="*/ 0 h 1009403"/>
              <a:gd name="connsiteX5" fmla="*/ 2274298 w 2367234"/>
              <a:gd name="connsiteY5" fmla="*/ 780803 h 1009403"/>
              <a:gd name="connsiteX6" fmla="*/ 2340621 w 2367234"/>
              <a:gd name="connsiteY6" fmla="*/ 780804 h 1009403"/>
              <a:gd name="connsiteX7" fmla="*/ 2174736 w 2367234"/>
              <a:gd name="connsiteY7" fmla="*/ 1009403 h 1009403"/>
              <a:gd name="connsiteX8" fmla="*/ 1955625 w 2367234"/>
              <a:gd name="connsiteY8" fmla="*/ 780804 h 1009403"/>
              <a:gd name="connsiteX9" fmla="*/ 2021948 w 2367234"/>
              <a:gd name="connsiteY9" fmla="*/ 780804 h 1009403"/>
              <a:gd name="connsiteX10" fmla="*/ 1024281 w 2367234"/>
              <a:gd name="connsiteY10" fmla="*/ 1 h 1009403"/>
              <a:gd name="connsiteX0" fmla="*/ 2174736 w 2340621"/>
              <a:gd name="connsiteY0" fmla="*/ 1009408 h 1009408"/>
              <a:gd name="connsiteX1" fmla="*/ 1955625 w 2340621"/>
              <a:gd name="connsiteY1" fmla="*/ 780809 h 1009408"/>
              <a:gd name="connsiteX2" fmla="*/ 2021948 w 2340621"/>
              <a:gd name="connsiteY2" fmla="*/ 780809 h 1009408"/>
              <a:gd name="connsiteX3" fmla="*/ 1024281 w 2340621"/>
              <a:gd name="connsiteY3" fmla="*/ 6 h 1009408"/>
              <a:gd name="connsiteX4" fmla="*/ 1276631 w 2340621"/>
              <a:gd name="connsiteY4" fmla="*/ 5 h 1009408"/>
              <a:gd name="connsiteX5" fmla="*/ 2274298 w 2340621"/>
              <a:gd name="connsiteY5" fmla="*/ 780808 h 1009408"/>
              <a:gd name="connsiteX6" fmla="*/ 2340621 w 2340621"/>
              <a:gd name="connsiteY6" fmla="*/ 780809 h 1009408"/>
              <a:gd name="connsiteX7" fmla="*/ 2174736 w 2340621"/>
              <a:gd name="connsiteY7" fmla="*/ 1009408 h 1009408"/>
              <a:gd name="connsiteX0" fmla="*/ 1150456 w 2340621"/>
              <a:gd name="connsiteY0" fmla="*/ 7693 h 1009408"/>
              <a:gd name="connsiteX1" fmla="*/ 252351 w 2340621"/>
              <a:gd name="connsiteY1" fmla="*/ 1009408 h 1009408"/>
              <a:gd name="connsiteX2" fmla="*/ 0 w 2340621"/>
              <a:gd name="connsiteY2" fmla="*/ 1009408 h 1009408"/>
              <a:gd name="connsiteX3" fmla="*/ 352360 w 2340621"/>
              <a:gd name="connsiteY3" fmla="*/ 247544 h 1009408"/>
              <a:gd name="connsiteX4" fmla="*/ 1150456 w 2340621"/>
              <a:gd name="connsiteY4" fmla="*/ 7693 h 1009408"/>
              <a:gd name="connsiteX0" fmla="*/ 1150456 w 2340621"/>
              <a:gd name="connsiteY0" fmla="*/ 7693 h 1009408"/>
              <a:gd name="connsiteX1" fmla="*/ 252351 w 2340621"/>
              <a:gd name="connsiteY1" fmla="*/ 1009408 h 1009408"/>
              <a:gd name="connsiteX2" fmla="*/ 30192 w 2340621"/>
              <a:gd name="connsiteY2" fmla="*/ 1005094 h 1009408"/>
              <a:gd name="connsiteX3" fmla="*/ 1024280 w 2340621"/>
              <a:gd name="connsiteY3" fmla="*/ 5 h 1009408"/>
              <a:gd name="connsiteX4" fmla="*/ 1276631 w 2340621"/>
              <a:gd name="connsiteY4" fmla="*/ 5 h 1009408"/>
              <a:gd name="connsiteX5" fmla="*/ 2274298 w 2340621"/>
              <a:gd name="connsiteY5" fmla="*/ 780808 h 1009408"/>
              <a:gd name="connsiteX6" fmla="*/ 2340621 w 2340621"/>
              <a:gd name="connsiteY6" fmla="*/ 780809 h 1009408"/>
              <a:gd name="connsiteX7" fmla="*/ 2174736 w 2340621"/>
              <a:gd name="connsiteY7" fmla="*/ 1009408 h 1009408"/>
              <a:gd name="connsiteX8" fmla="*/ 1955625 w 2340621"/>
              <a:gd name="connsiteY8" fmla="*/ 780809 h 1009408"/>
              <a:gd name="connsiteX9" fmla="*/ 2021948 w 2340621"/>
              <a:gd name="connsiteY9" fmla="*/ 780809 h 1009408"/>
              <a:gd name="connsiteX10" fmla="*/ 1024281 w 2340621"/>
              <a:gd name="connsiteY10" fmla="*/ 6 h 1009408"/>
              <a:gd name="connsiteX0" fmla="*/ 2144544 w 2310429"/>
              <a:gd name="connsiteY0" fmla="*/ 1009408 h 1009408"/>
              <a:gd name="connsiteX1" fmla="*/ 1925433 w 2310429"/>
              <a:gd name="connsiteY1" fmla="*/ 780809 h 1009408"/>
              <a:gd name="connsiteX2" fmla="*/ 1991756 w 2310429"/>
              <a:gd name="connsiteY2" fmla="*/ 780809 h 1009408"/>
              <a:gd name="connsiteX3" fmla="*/ 994089 w 2310429"/>
              <a:gd name="connsiteY3" fmla="*/ 6 h 1009408"/>
              <a:gd name="connsiteX4" fmla="*/ 1246439 w 2310429"/>
              <a:gd name="connsiteY4" fmla="*/ 5 h 1009408"/>
              <a:gd name="connsiteX5" fmla="*/ 2244106 w 2310429"/>
              <a:gd name="connsiteY5" fmla="*/ 780808 h 1009408"/>
              <a:gd name="connsiteX6" fmla="*/ 2310429 w 2310429"/>
              <a:gd name="connsiteY6" fmla="*/ 780809 h 1009408"/>
              <a:gd name="connsiteX7" fmla="*/ 2144544 w 2310429"/>
              <a:gd name="connsiteY7" fmla="*/ 1009408 h 1009408"/>
              <a:gd name="connsiteX0" fmla="*/ 1120264 w 2310429"/>
              <a:gd name="connsiteY0" fmla="*/ 7693 h 1009408"/>
              <a:gd name="connsiteX1" fmla="*/ 222159 w 2310429"/>
              <a:gd name="connsiteY1" fmla="*/ 1009408 h 1009408"/>
              <a:gd name="connsiteX2" fmla="*/ 14779 w 2310429"/>
              <a:gd name="connsiteY2" fmla="*/ 1001913 h 1009408"/>
              <a:gd name="connsiteX3" fmla="*/ 322168 w 2310429"/>
              <a:gd name="connsiteY3" fmla="*/ 247544 h 1009408"/>
              <a:gd name="connsiteX4" fmla="*/ 1120264 w 2310429"/>
              <a:gd name="connsiteY4" fmla="*/ 7693 h 1009408"/>
              <a:gd name="connsiteX0" fmla="*/ 1120264 w 2310429"/>
              <a:gd name="connsiteY0" fmla="*/ 7693 h 1009408"/>
              <a:gd name="connsiteX1" fmla="*/ 222159 w 2310429"/>
              <a:gd name="connsiteY1" fmla="*/ 1009408 h 1009408"/>
              <a:gd name="connsiteX2" fmla="*/ 0 w 2310429"/>
              <a:gd name="connsiteY2" fmla="*/ 1005094 h 1009408"/>
              <a:gd name="connsiteX3" fmla="*/ 994088 w 2310429"/>
              <a:gd name="connsiteY3" fmla="*/ 5 h 1009408"/>
              <a:gd name="connsiteX4" fmla="*/ 1246439 w 2310429"/>
              <a:gd name="connsiteY4" fmla="*/ 5 h 1009408"/>
              <a:gd name="connsiteX5" fmla="*/ 2244106 w 2310429"/>
              <a:gd name="connsiteY5" fmla="*/ 780808 h 1009408"/>
              <a:gd name="connsiteX6" fmla="*/ 2310429 w 2310429"/>
              <a:gd name="connsiteY6" fmla="*/ 780809 h 1009408"/>
              <a:gd name="connsiteX7" fmla="*/ 2144544 w 2310429"/>
              <a:gd name="connsiteY7" fmla="*/ 1009408 h 1009408"/>
              <a:gd name="connsiteX8" fmla="*/ 1925433 w 2310429"/>
              <a:gd name="connsiteY8" fmla="*/ 780809 h 1009408"/>
              <a:gd name="connsiteX9" fmla="*/ 1991756 w 2310429"/>
              <a:gd name="connsiteY9" fmla="*/ 780809 h 1009408"/>
              <a:gd name="connsiteX10" fmla="*/ 994089 w 2310429"/>
              <a:gd name="connsiteY10" fmla="*/ 6 h 1009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0429" h="1009408" stroke="0" extrusionOk="0">
                <a:moveTo>
                  <a:pt x="2144544" y="1009408"/>
                </a:moveTo>
                <a:lnTo>
                  <a:pt x="1925433" y="780809"/>
                </a:lnTo>
                <a:lnTo>
                  <a:pt x="1991756" y="780809"/>
                </a:lnTo>
                <a:cubicBezTo>
                  <a:pt x="1883882" y="323595"/>
                  <a:pt x="1470418" y="6"/>
                  <a:pt x="994089" y="6"/>
                </a:cubicBezTo>
                <a:lnTo>
                  <a:pt x="1246439" y="5"/>
                </a:lnTo>
                <a:cubicBezTo>
                  <a:pt x="1722768" y="5"/>
                  <a:pt x="2136232" y="323594"/>
                  <a:pt x="2244106" y="780808"/>
                </a:cubicBezTo>
                <a:lnTo>
                  <a:pt x="2310429" y="780809"/>
                </a:lnTo>
                <a:lnTo>
                  <a:pt x="2144544" y="1009408"/>
                </a:lnTo>
                <a:close/>
              </a:path>
              <a:path w="2310429" h="1009408" fill="darkenLess" stroke="0" extrusionOk="0">
                <a:moveTo>
                  <a:pt x="1120264" y="7693"/>
                </a:moveTo>
                <a:cubicBezTo>
                  <a:pt x="607298" y="70443"/>
                  <a:pt x="222159" y="500013"/>
                  <a:pt x="222159" y="1009408"/>
                </a:cubicBezTo>
                <a:lnTo>
                  <a:pt x="14779" y="1001913"/>
                </a:lnTo>
                <a:cubicBezTo>
                  <a:pt x="14779" y="709665"/>
                  <a:pt x="98337" y="439256"/>
                  <a:pt x="322168" y="247544"/>
                </a:cubicBezTo>
                <a:cubicBezTo>
                  <a:pt x="541603" y="59596"/>
                  <a:pt x="831746" y="-27600"/>
                  <a:pt x="1120264" y="7693"/>
                </a:cubicBezTo>
                <a:close/>
              </a:path>
              <a:path w="2310429" h="1009408" fill="none" extrusionOk="0">
                <a:moveTo>
                  <a:pt x="1120264" y="7693"/>
                </a:moveTo>
                <a:cubicBezTo>
                  <a:pt x="607298" y="70443"/>
                  <a:pt x="222159" y="500013"/>
                  <a:pt x="222159" y="1009408"/>
                </a:cubicBezTo>
                <a:cubicBezTo>
                  <a:pt x="138042" y="1009408"/>
                  <a:pt x="84117" y="1005094"/>
                  <a:pt x="0" y="1005094"/>
                </a:cubicBezTo>
                <a:cubicBezTo>
                  <a:pt x="0" y="447616"/>
                  <a:pt x="428394" y="5"/>
                  <a:pt x="994088" y="5"/>
                </a:cubicBezTo>
                <a:lnTo>
                  <a:pt x="1246439" y="5"/>
                </a:lnTo>
                <a:cubicBezTo>
                  <a:pt x="1722768" y="5"/>
                  <a:pt x="2136232" y="323594"/>
                  <a:pt x="2244106" y="780808"/>
                </a:cubicBezTo>
                <a:lnTo>
                  <a:pt x="2310429" y="780809"/>
                </a:lnTo>
                <a:lnTo>
                  <a:pt x="2144544" y="1009408"/>
                </a:lnTo>
                <a:lnTo>
                  <a:pt x="1925433" y="780809"/>
                </a:lnTo>
                <a:lnTo>
                  <a:pt x="1991756" y="780809"/>
                </a:lnTo>
                <a:cubicBezTo>
                  <a:pt x="1883882" y="323595"/>
                  <a:pt x="1470418" y="6"/>
                  <a:pt x="994089" y="6"/>
                </a:cubicBezTo>
              </a:path>
            </a:pathLst>
          </a:custGeom>
          <a:solidFill>
            <a:srgbClr val="D1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urved Down Arrow 6">
            <a:extLst>
              <a:ext uri="{FF2B5EF4-FFF2-40B4-BE49-F238E27FC236}">
                <a16:creationId xmlns:a16="http://schemas.microsoft.com/office/drawing/2014/main" id="{2F8848C8-E033-D0D2-7C0A-E7EB552028A8}"/>
              </a:ext>
            </a:extLst>
          </p:cNvPr>
          <p:cNvSpPr/>
          <p:nvPr/>
        </p:nvSpPr>
        <p:spPr>
          <a:xfrm rot="10800000">
            <a:off x="2655863" y="3988295"/>
            <a:ext cx="1955817" cy="833973"/>
          </a:xfrm>
          <a:prstGeom prst="curvedDownArrow">
            <a:avLst/>
          </a:prstGeom>
          <a:solidFill>
            <a:srgbClr val="D1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urved Down Arrow 2">
            <a:extLst>
              <a:ext uri="{FF2B5EF4-FFF2-40B4-BE49-F238E27FC236}">
                <a16:creationId xmlns:a16="http://schemas.microsoft.com/office/drawing/2014/main" id="{006C35E5-9590-A424-9551-15E7C61E1ADD}"/>
              </a:ext>
            </a:extLst>
          </p:cNvPr>
          <p:cNvSpPr/>
          <p:nvPr/>
        </p:nvSpPr>
        <p:spPr>
          <a:xfrm>
            <a:off x="2726549" y="3096745"/>
            <a:ext cx="1955817" cy="833973"/>
          </a:xfrm>
          <a:prstGeom prst="curvedDownArrow">
            <a:avLst/>
          </a:prstGeom>
          <a:solidFill>
            <a:srgbClr val="C004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40B"/>
              </a:solidFill>
            </a:endParaRPr>
          </a:p>
        </p:txBody>
      </p:sp>
      <p:sp>
        <p:nvSpPr>
          <p:cNvPr id="8" name="Curved Down Arrow 7">
            <a:extLst>
              <a:ext uri="{FF2B5EF4-FFF2-40B4-BE49-F238E27FC236}">
                <a16:creationId xmlns:a16="http://schemas.microsoft.com/office/drawing/2014/main" id="{2AC03032-D943-7772-7B09-7F940DE1C0C3}"/>
              </a:ext>
            </a:extLst>
          </p:cNvPr>
          <p:cNvSpPr/>
          <p:nvPr/>
        </p:nvSpPr>
        <p:spPr>
          <a:xfrm rot="10800000" flipH="1">
            <a:off x="4400660" y="3988295"/>
            <a:ext cx="1955817" cy="833973"/>
          </a:xfrm>
          <a:prstGeom prst="curvedDownArrow">
            <a:avLst/>
          </a:prstGeom>
          <a:solidFill>
            <a:srgbClr val="05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Curved Down Arrow 16">
            <a:extLst>
              <a:ext uri="{FF2B5EF4-FFF2-40B4-BE49-F238E27FC236}">
                <a16:creationId xmlns:a16="http://schemas.microsoft.com/office/drawing/2014/main" id="{CC7A0BB3-53BB-E4AA-96BE-AE79D782D1B8}"/>
              </a:ext>
            </a:extLst>
          </p:cNvPr>
          <p:cNvSpPr/>
          <p:nvPr/>
        </p:nvSpPr>
        <p:spPr>
          <a:xfrm flipH="1">
            <a:off x="7595610" y="3072374"/>
            <a:ext cx="1933829" cy="833977"/>
          </a:xfrm>
          <a:custGeom>
            <a:avLst/>
            <a:gdLst>
              <a:gd name="connsiteX0" fmla="*/ 2174736 w 2367234"/>
              <a:gd name="connsiteY0" fmla="*/ 1009403 h 1009403"/>
              <a:gd name="connsiteX1" fmla="*/ 1955625 w 2367234"/>
              <a:gd name="connsiteY1" fmla="*/ 780804 h 1009403"/>
              <a:gd name="connsiteX2" fmla="*/ 2021948 w 2367234"/>
              <a:gd name="connsiteY2" fmla="*/ 780804 h 1009403"/>
              <a:gd name="connsiteX3" fmla="*/ 1024281 w 2367234"/>
              <a:gd name="connsiteY3" fmla="*/ 1 h 1009403"/>
              <a:gd name="connsiteX4" fmla="*/ 1276631 w 2367234"/>
              <a:gd name="connsiteY4" fmla="*/ 0 h 1009403"/>
              <a:gd name="connsiteX5" fmla="*/ 2274298 w 2367234"/>
              <a:gd name="connsiteY5" fmla="*/ 780803 h 1009403"/>
              <a:gd name="connsiteX6" fmla="*/ 2340621 w 2367234"/>
              <a:gd name="connsiteY6" fmla="*/ 780804 h 1009403"/>
              <a:gd name="connsiteX7" fmla="*/ 2174736 w 2367234"/>
              <a:gd name="connsiteY7" fmla="*/ 1009403 h 1009403"/>
              <a:gd name="connsiteX0" fmla="*/ 1150456 w 2367234"/>
              <a:gd name="connsiteY0" fmla="*/ 7688 h 1009403"/>
              <a:gd name="connsiteX1" fmla="*/ 252351 w 2367234"/>
              <a:gd name="connsiteY1" fmla="*/ 1009403 h 1009403"/>
              <a:gd name="connsiteX2" fmla="*/ 0 w 2367234"/>
              <a:gd name="connsiteY2" fmla="*/ 1009403 h 1009403"/>
              <a:gd name="connsiteX3" fmla="*/ 352360 w 2367234"/>
              <a:gd name="connsiteY3" fmla="*/ 247539 h 1009403"/>
              <a:gd name="connsiteX4" fmla="*/ 1150456 w 2367234"/>
              <a:gd name="connsiteY4" fmla="*/ 7688 h 1009403"/>
              <a:gd name="connsiteX0" fmla="*/ 1150456 w 2367234"/>
              <a:gd name="connsiteY0" fmla="*/ 7688 h 1009403"/>
              <a:gd name="connsiteX1" fmla="*/ 252351 w 2367234"/>
              <a:gd name="connsiteY1" fmla="*/ 1009403 h 1009403"/>
              <a:gd name="connsiteX2" fmla="*/ 0 w 2367234"/>
              <a:gd name="connsiteY2" fmla="*/ 1009403 h 1009403"/>
              <a:gd name="connsiteX3" fmla="*/ 1024280 w 2367234"/>
              <a:gd name="connsiteY3" fmla="*/ 0 h 1009403"/>
              <a:gd name="connsiteX4" fmla="*/ 1276631 w 2367234"/>
              <a:gd name="connsiteY4" fmla="*/ 0 h 1009403"/>
              <a:gd name="connsiteX5" fmla="*/ 2274298 w 2367234"/>
              <a:gd name="connsiteY5" fmla="*/ 780803 h 1009403"/>
              <a:gd name="connsiteX6" fmla="*/ 2340621 w 2367234"/>
              <a:gd name="connsiteY6" fmla="*/ 780804 h 1009403"/>
              <a:gd name="connsiteX7" fmla="*/ 2174736 w 2367234"/>
              <a:gd name="connsiteY7" fmla="*/ 1009403 h 1009403"/>
              <a:gd name="connsiteX8" fmla="*/ 1955625 w 2367234"/>
              <a:gd name="connsiteY8" fmla="*/ 780804 h 1009403"/>
              <a:gd name="connsiteX9" fmla="*/ 2021948 w 2367234"/>
              <a:gd name="connsiteY9" fmla="*/ 780804 h 1009403"/>
              <a:gd name="connsiteX10" fmla="*/ 1024281 w 2367234"/>
              <a:gd name="connsiteY10" fmla="*/ 1 h 1009403"/>
              <a:gd name="connsiteX0" fmla="*/ 2174736 w 2340621"/>
              <a:gd name="connsiteY0" fmla="*/ 1009408 h 1009408"/>
              <a:gd name="connsiteX1" fmla="*/ 1955625 w 2340621"/>
              <a:gd name="connsiteY1" fmla="*/ 780809 h 1009408"/>
              <a:gd name="connsiteX2" fmla="*/ 2021948 w 2340621"/>
              <a:gd name="connsiteY2" fmla="*/ 780809 h 1009408"/>
              <a:gd name="connsiteX3" fmla="*/ 1024281 w 2340621"/>
              <a:gd name="connsiteY3" fmla="*/ 6 h 1009408"/>
              <a:gd name="connsiteX4" fmla="*/ 1276631 w 2340621"/>
              <a:gd name="connsiteY4" fmla="*/ 5 h 1009408"/>
              <a:gd name="connsiteX5" fmla="*/ 2274298 w 2340621"/>
              <a:gd name="connsiteY5" fmla="*/ 780808 h 1009408"/>
              <a:gd name="connsiteX6" fmla="*/ 2340621 w 2340621"/>
              <a:gd name="connsiteY6" fmla="*/ 780809 h 1009408"/>
              <a:gd name="connsiteX7" fmla="*/ 2174736 w 2340621"/>
              <a:gd name="connsiteY7" fmla="*/ 1009408 h 1009408"/>
              <a:gd name="connsiteX0" fmla="*/ 1150456 w 2340621"/>
              <a:gd name="connsiteY0" fmla="*/ 7693 h 1009408"/>
              <a:gd name="connsiteX1" fmla="*/ 252351 w 2340621"/>
              <a:gd name="connsiteY1" fmla="*/ 1009408 h 1009408"/>
              <a:gd name="connsiteX2" fmla="*/ 0 w 2340621"/>
              <a:gd name="connsiteY2" fmla="*/ 1009408 h 1009408"/>
              <a:gd name="connsiteX3" fmla="*/ 352360 w 2340621"/>
              <a:gd name="connsiteY3" fmla="*/ 247544 h 1009408"/>
              <a:gd name="connsiteX4" fmla="*/ 1150456 w 2340621"/>
              <a:gd name="connsiteY4" fmla="*/ 7693 h 1009408"/>
              <a:gd name="connsiteX0" fmla="*/ 1150456 w 2340621"/>
              <a:gd name="connsiteY0" fmla="*/ 7693 h 1009408"/>
              <a:gd name="connsiteX1" fmla="*/ 252351 w 2340621"/>
              <a:gd name="connsiteY1" fmla="*/ 1009408 h 1009408"/>
              <a:gd name="connsiteX2" fmla="*/ 0 w 2340621"/>
              <a:gd name="connsiteY2" fmla="*/ 1009408 h 1009408"/>
              <a:gd name="connsiteX3" fmla="*/ 1024280 w 2340621"/>
              <a:gd name="connsiteY3" fmla="*/ 5 h 1009408"/>
              <a:gd name="connsiteX4" fmla="*/ 1276631 w 2340621"/>
              <a:gd name="connsiteY4" fmla="*/ 5 h 1009408"/>
              <a:gd name="connsiteX5" fmla="*/ 2274298 w 2340621"/>
              <a:gd name="connsiteY5" fmla="*/ 780808 h 1009408"/>
              <a:gd name="connsiteX6" fmla="*/ 2340621 w 2340621"/>
              <a:gd name="connsiteY6" fmla="*/ 780809 h 1009408"/>
              <a:gd name="connsiteX7" fmla="*/ 2122270 w 2340621"/>
              <a:gd name="connsiteY7" fmla="*/ 949448 h 1009408"/>
              <a:gd name="connsiteX8" fmla="*/ 1955625 w 2340621"/>
              <a:gd name="connsiteY8" fmla="*/ 780809 h 1009408"/>
              <a:gd name="connsiteX9" fmla="*/ 2021948 w 2340621"/>
              <a:gd name="connsiteY9" fmla="*/ 780809 h 1009408"/>
              <a:gd name="connsiteX10" fmla="*/ 1024281 w 2340621"/>
              <a:gd name="connsiteY10" fmla="*/ 6 h 1009408"/>
              <a:gd name="connsiteX0" fmla="*/ 2144756 w 2340621"/>
              <a:gd name="connsiteY0" fmla="*/ 949448 h 1009408"/>
              <a:gd name="connsiteX1" fmla="*/ 1955625 w 2340621"/>
              <a:gd name="connsiteY1" fmla="*/ 780809 h 1009408"/>
              <a:gd name="connsiteX2" fmla="*/ 2021948 w 2340621"/>
              <a:gd name="connsiteY2" fmla="*/ 780809 h 1009408"/>
              <a:gd name="connsiteX3" fmla="*/ 1024281 w 2340621"/>
              <a:gd name="connsiteY3" fmla="*/ 6 h 1009408"/>
              <a:gd name="connsiteX4" fmla="*/ 1276631 w 2340621"/>
              <a:gd name="connsiteY4" fmla="*/ 5 h 1009408"/>
              <a:gd name="connsiteX5" fmla="*/ 2274298 w 2340621"/>
              <a:gd name="connsiteY5" fmla="*/ 780808 h 1009408"/>
              <a:gd name="connsiteX6" fmla="*/ 2340621 w 2340621"/>
              <a:gd name="connsiteY6" fmla="*/ 780809 h 1009408"/>
              <a:gd name="connsiteX7" fmla="*/ 2144756 w 2340621"/>
              <a:gd name="connsiteY7" fmla="*/ 949448 h 1009408"/>
              <a:gd name="connsiteX0" fmla="*/ 1150456 w 2340621"/>
              <a:gd name="connsiteY0" fmla="*/ 7693 h 1009408"/>
              <a:gd name="connsiteX1" fmla="*/ 252351 w 2340621"/>
              <a:gd name="connsiteY1" fmla="*/ 1009408 h 1009408"/>
              <a:gd name="connsiteX2" fmla="*/ 0 w 2340621"/>
              <a:gd name="connsiteY2" fmla="*/ 1009408 h 1009408"/>
              <a:gd name="connsiteX3" fmla="*/ 352360 w 2340621"/>
              <a:gd name="connsiteY3" fmla="*/ 247544 h 1009408"/>
              <a:gd name="connsiteX4" fmla="*/ 1150456 w 2340621"/>
              <a:gd name="connsiteY4" fmla="*/ 7693 h 1009408"/>
              <a:gd name="connsiteX0" fmla="*/ 1150456 w 2340621"/>
              <a:gd name="connsiteY0" fmla="*/ 7693 h 1009408"/>
              <a:gd name="connsiteX1" fmla="*/ 252351 w 2340621"/>
              <a:gd name="connsiteY1" fmla="*/ 1009408 h 1009408"/>
              <a:gd name="connsiteX2" fmla="*/ 0 w 2340621"/>
              <a:gd name="connsiteY2" fmla="*/ 1009408 h 1009408"/>
              <a:gd name="connsiteX3" fmla="*/ 1024280 w 2340621"/>
              <a:gd name="connsiteY3" fmla="*/ 5 h 1009408"/>
              <a:gd name="connsiteX4" fmla="*/ 1276631 w 2340621"/>
              <a:gd name="connsiteY4" fmla="*/ 5 h 1009408"/>
              <a:gd name="connsiteX5" fmla="*/ 2274298 w 2340621"/>
              <a:gd name="connsiteY5" fmla="*/ 780808 h 1009408"/>
              <a:gd name="connsiteX6" fmla="*/ 2340621 w 2340621"/>
              <a:gd name="connsiteY6" fmla="*/ 780809 h 1009408"/>
              <a:gd name="connsiteX7" fmla="*/ 2122270 w 2340621"/>
              <a:gd name="connsiteY7" fmla="*/ 949448 h 1009408"/>
              <a:gd name="connsiteX8" fmla="*/ 1955625 w 2340621"/>
              <a:gd name="connsiteY8" fmla="*/ 780809 h 1009408"/>
              <a:gd name="connsiteX9" fmla="*/ 2021948 w 2340621"/>
              <a:gd name="connsiteY9" fmla="*/ 780809 h 1009408"/>
              <a:gd name="connsiteX10" fmla="*/ 1024281 w 2340621"/>
              <a:gd name="connsiteY10" fmla="*/ 6 h 1009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40621" h="1009408" stroke="0" extrusionOk="0">
                <a:moveTo>
                  <a:pt x="2144756" y="949448"/>
                </a:moveTo>
                <a:lnTo>
                  <a:pt x="1955625" y="780809"/>
                </a:lnTo>
                <a:lnTo>
                  <a:pt x="2021948" y="780809"/>
                </a:lnTo>
                <a:cubicBezTo>
                  <a:pt x="1914074" y="323595"/>
                  <a:pt x="1500610" y="6"/>
                  <a:pt x="1024281" y="6"/>
                </a:cubicBezTo>
                <a:lnTo>
                  <a:pt x="1276631" y="5"/>
                </a:lnTo>
                <a:cubicBezTo>
                  <a:pt x="1752960" y="5"/>
                  <a:pt x="2166424" y="323594"/>
                  <a:pt x="2274298" y="780808"/>
                </a:cubicBezTo>
                <a:lnTo>
                  <a:pt x="2340621" y="780809"/>
                </a:lnTo>
                <a:lnTo>
                  <a:pt x="2144756" y="949448"/>
                </a:lnTo>
                <a:close/>
              </a:path>
              <a:path w="2340621" h="1009408" fill="darkenLess" stroke="0" extrusionOk="0">
                <a:moveTo>
                  <a:pt x="1150456" y="7693"/>
                </a:moveTo>
                <a:cubicBezTo>
                  <a:pt x="637490" y="70443"/>
                  <a:pt x="252351" y="500013"/>
                  <a:pt x="252351" y="1009408"/>
                </a:cubicBezTo>
                <a:lnTo>
                  <a:pt x="0" y="1009408"/>
                </a:lnTo>
                <a:cubicBezTo>
                  <a:pt x="0" y="717160"/>
                  <a:pt x="128529" y="439256"/>
                  <a:pt x="352360" y="247544"/>
                </a:cubicBezTo>
                <a:cubicBezTo>
                  <a:pt x="571795" y="59596"/>
                  <a:pt x="861938" y="-27600"/>
                  <a:pt x="1150456" y="7693"/>
                </a:cubicBezTo>
                <a:close/>
              </a:path>
              <a:path w="2340621" h="1009408" fill="none" extrusionOk="0">
                <a:moveTo>
                  <a:pt x="1150456" y="7693"/>
                </a:moveTo>
                <a:cubicBezTo>
                  <a:pt x="637490" y="70443"/>
                  <a:pt x="252351" y="500013"/>
                  <a:pt x="252351" y="1009408"/>
                </a:cubicBezTo>
                <a:lnTo>
                  <a:pt x="0" y="1009408"/>
                </a:lnTo>
                <a:cubicBezTo>
                  <a:pt x="0" y="451930"/>
                  <a:pt x="458586" y="5"/>
                  <a:pt x="1024280" y="5"/>
                </a:cubicBezTo>
                <a:lnTo>
                  <a:pt x="1276631" y="5"/>
                </a:lnTo>
                <a:cubicBezTo>
                  <a:pt x="1752960" y="5"/>
                  <a:pt x="2166424" y="323594"/>
                  <a:pt x="2274298" y="780808"/>
                </a:cubicBezTo>
                <a:lnTo>
                  <a:pt x="2340621" y="780809"/>
                </a:lnTo>
                <a:lnTo>
                  <a:pt x="2122270" y="949448"/>
                </a:lnTo>
                <a:lnTo>
                  <a:pt x="1955625" y="780809"/>
                </a:lnTo>
                <a:lnTo>
                  <a:pt x="2021948" y="780809"/>
                </a:lnTo>
                <a:cubicBezTo>
                  <a:pt x="1914074" y="323595"/>
                  <a:pt x="1500610" y="6"/>
                  <a:pt x="1024281" y="6"/>
                </a:cubicBezTo>
              </a:path>
            </a:pathLst>
          </a:custGeom>
          <a:solidFill>
            <a:srgbClr val="D1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Curved Down Arrow 15">
            <a:extLst>
              <a:ext uri="{FF2B5EF4-FFF2-40B4-BE49-F238E27FC236}">
                <a16:creationId xmlns:a16="http://schemas.microsoft.com/office/drawing/2014/main" id="{5D9F2DB0-626B-FB1B-5A7A-634B743CCF5B}"/>
              </a:ext>
            </a:extLst>
          </p:cNvPr>
          <p:cNvSpPr/>
          <p:nvPr/>
        </p:nvSpPr>
        <p:spPr>
          <a:xfrm>
            <a:off x="6036291" y="3088616"/>
            <a:ext cx="1929730" cy="853600"/>
          </a:xfrm>
          <a:custGeom>
            <a:avLst/>
            <a:gdLst>
              <a:gd name="connsiteX0" fmla="*/ 2114883 w 2367234"/>
              <a:gd name="connsiteY0" fmla="*/ 1009403 h 1009403"/>
              <a:gd name="connsiteX1" fmla="*/ 1830958 w 2367234"/>
              <a:gd name="connsiteY1" fmla="*/ 757052 h 1009403"/>
              <a:gd name="connsiteX2" fmla="*/ 1957133 w 2367234"/>
              <a:gd name="connsiteY2" fmla="*/ 757052 h 1009403"/>
              <a:gd name="connsiteX3" fmla="*/ 994354 w 2367234"/>
              <a:gd name="connsiteY3" fmla="*/ 0 h 1009403"/>
              <a:gd name="connsiteX4" fmla="*/ 1246705 w 2367234"/>
              <a:gd name="connsiteY4" fmla="*/ 0 h 1009403"/>
              <a:gd name="connsiteX5" fmla="*/ 2209484 w 2367234"/>
              <a:gd name="connsiteY5" fmla="*/ 757052 h 1009403"/>
              <a:gd name="connsiteX6" fmla="*/ 2335659 w 2367234"/>
              <a:gd name="connsiteY6" fmla="*/ 757052 h 1009403"/>
              <a:gd name="connsiteX7" fmla="*/ 2114883 w 2367234"/>
              <a:gd name="connsiteY7" fmla="*/ 1009403 h 1009403"/>
              <a:gd name="connsiteX0" fmla="*/ 1120529 w 2367234"/>
              <a:gd name="connsiteY0" fmla="*/ 8159 h 1009403"/>
              <a:gd name="connsiteX1" fmla="*/ 252350 w 2367234"/>
              <a:gd name="connsiteY1" fmla="*/ 1009403 h 1009403"/>
              <a:gd name="connsiteX2" fmla="*/ 0 w 2367234"/>
              <a:gd name="connsiteY2" fmla="*/ 1009403 h 1009403"/>
              <a:gd name="connsiteX3" fmla="*/ 331118 w 2367234"/>
              <a:gd name="connsiteY3" fmla="*/ 257341 h 1009403"/>
              <a:gd name="connsiteX4" fmla="*/ 1120530 w 2367234"/>
              <a:gd name="connsiteY4" fmla="*/ 8159 h 1009403"/>
              <a:gd name="connsiteX5" fmla="*/ 1120529 w 2367234"/>
              <a:gd name="connsiteY5" fmla="*/ 8159 h 1009403"/>
              <a:gd name="connsiteX0" fmla="*/ 1120529 w 2367234"/>
              <a:gd name="connsiteY0" fmla="*/ 8159 h 1009403"/>
              <a:gd name="connsiteX1" fmla="*/ 252350 w 2367234"/>
              <a:gd name="connsiteY1" fmla="*/ 1009403 h 1009403"/>
              <a:gd name="connsiteX2" fmla="*/ 0 w 2367234"/>
              <a:gd name="connsiteY2" fmla="*/ 1009403 h 1009403"/>
              <a:gd name="connsiteX3" fmla="*/ 994354 w 2367234"/>
              <a:gd name="connsiteY3" fmla="*/ 0 h 1009403"/>
              <a:gd name="connsiteX4" fmla="*/ 1246705 w 2367234"/>
              <a:gd name="connsiteY4" fmla="*/ 0 h 1009403"/>
              <a:gd name="connsiteX5" fmla="*/ 2209484 w 2367234"/>
              <a:gd name="connsiteY5" fmla="*/ 757052 h 1009403"/>
              <a:gd name="connsiteX6" fmla="*/ 2335659 w 2367234"/>
              <a:gd name="connsiteY6" fmla="*/ 757052 h 1009403"/>
              <a:gd name="connsiteX7" fmla="*/ 2114883 w 2367234"/>
              <a:gd name="connsiteY7" fmla="*/ 1009403 h 1009403"/>
              <a:gd name="connsiteX8" fmla="*/ 1830958 w 2367234"/>
              <a:gd name="connsiteY8" fmla="*/ 757052 h 1009403"/>
              <a:gd name="connsiteX9" fmla="*/ 1957133 w 2367234"/>
              <a:gd name="connsiteY9" fmla="*/ 757052 h 1009403"/>
              <a:gd name="connsiteX10" fmla="*/ 994354 w 2367234"/>
              <a:gd name="connsiteY10" fmla="*/ 0 h 1009403"/>
              <a:gd name="connsiteX0" fmla="*/ 2114883 w 2335659"/>
              <a:gd name="connsiteY0" fmla="*/ 1009409 h 1033159"/>
              <a:gd name="connsiteX1" fmla="*/ 1830958 w 2335659"/>
              <a:gd name="connsiteY1" fmla="*/ 757058 h 1033159"/>
              <a:gd name="connsiteX2" fmla="*/ 1957133 w 2335659"/>
              <a:gd name="connsiteY2" fmla="*/ 757058 h 1033159"/>
              <a:gd name="connsiteX3" fmla="*/ 994354 w 2335659"/>
              <a:gd name="connsiteY3" fmla="*/ 6 h 1033159"/>
              <a:gd name="connsiteX4" fmla="*/ 1246705 w 2335659"/>
              <a:gd name="connsiteY4" fmla="*/ 6 h 1033159"/>
              <a:gd name="connsiteX5" fmla="*/ 2209484 w 2335659"/>
              <a:gd name="connsiteY5" fmla="*/ 757058 h 1033159"/>
              <a:gd name="connsiteX6" fmla="*/ 2335659 w 2335659"/>
              <a:gd name="connsiteY6" fmla="*/ 757058 h 1033159"/>
              <a:gd name="connsiteX7" fmla="*/ 2114883 w 2335659"/>
              <a:gd name="connsiteY7" fmla="*/ 1009409 h 1033159"/>
              <a:gd name="connsiteX0" fmla="*/ 1120529 w 2335659"/>
              <a:gd name="connsiteY0" fmla="*/ 8165 h 1033159"/>
              <a:gd name="connsiteX1" fmla="*/ 252350 w 2335659"/>
              <a:gd name="connsiteY1" fmla="*/ 1009409 h 1033159"/>
              <a:gd name="connsiteX2" fmla="*/ 0 w 2335659"/>
              <a:gd name="connsiteY2" fmla="*/ 1009409 h 1033159"/>
              <a:gd name="connsiteX3" fmla="*/ 331118 w 2335659"/>
              <a:gd name="connsiteY3" fmla="*/ 257347 h 1033159"/>
              <a:gd name="connsiteX4" fmla="*/ 1120530 w 2335659"/>
              <a:gd name="connsiteY4" fmla="*/ 8165 h 1033159"/>
              <a:gd name="connsiteX5" fmla="*/ 1120529 w 2335659"/>
              <a:gd name="connsiteY5" fmla="*/ 8165 h 1033159"/>
              <a:gd name="connsiteX0" fmla="*/ 1120529 w 2335659"/>
              <a:gd name="connsiteY0" fmla="*/ 8165 h 1033159"/>
              <a:gd name="connsiteX1" fmla="*/ 276100 w 2335659"/>
              <a:gd name="connsiteY1" fmla="*/ 1033159 h 1033159"/>
              <a:gd name="connsiteX2" fmla="*/ 0 w 2335659"/>
              <a:gd name="connsiteY2" fmla="*/ 1009409 h 1033159"/>
              <a:gd name="connsiteX3" fmla="*/ 994354 w 2335659"/>
              <a:gd name="connsiteY3" fmla="*/ 6 h 1033159"/>
              <a:gd name="connsiteX4" fmla="*/ 1246705 w 2335659"/>
              <a:gd name="connsiteY4" fmla="*/ 6 h 1033159"/>
              <a:gd name="connsiteX5" fmla="*/ 2209484 w 2335659"/>
              <a:gd name="connsiteY5" fmla="*/ 757058 h 1033159"/>
              <a:gd name="connsiteX6" fmla="*/ 2335659 w 2335659"/>
              <a:gd name="connsiteY6" fmla="*/ 757058 h 1033159"/>
              <a:gd name="connsiteX7" fmla="*/ 2114883 w 2335659"/>
              <a:gd name="connsiteY7" fmla="*/ 1009409 h 1033159"/>
              <a:gd name="connsiteX8" fmla="*/ 1830958 w 2335659"/>
              <a:gd name="connsiteY8" fmla="*/ 757058 h 1033159"/>
              <a:gd name="connsiteX9" fmla="*/ 1957133 w 2335659"/>
              <a:gd name="connsiteY9" fmla="*/ 757058 h 1033159"/>
              <a:gd name="connsiteX10" fmla="*/ 994354 w 2335659"/>
              <a:gd name="connsiteY10" fmla="*/ 6 h 1033159"/>
              <a:gd name="connsiteX0" fmla="*/ 2114883 w 2335659"/>
              <a:gd name="connsiteY0" fmla="*/ 1009409 h 1033159"/>
              <a:gd name="connsiteX1" fmla="*/ 1830958 w 2335659"/>
              <a:gd name="connsiteY1" fmla="*/ 757058 h 1033159"/>
              <a:gd name="connsiteX2" fmla="*/ 1957133 w 2335659"/>
              <a:gd name="connsiteY2" fmla="*/ 757058 h 1033159"/>
              <a:gd name="connsiteX3" fmla="*/ 994354 w 2335659"/>
              <a:gd name="connsiteY3" fmla="*/ 6 h 1033159"/>
              <a:gd name="connsiteX4" fmla="*/ 1246705 w 2335659"/>
              <a:gd name="connsiteY4" fmla="*/ 6 h 1033159"/>
              <a:gd name="connsiteX5" fmla="*/ 2209484 w 2335659"/>
              <a:gd name="connsiteY5" fmla="*/ 757058 h 1033159"/>
              <a:gd name="connsiteX6" fmla="*/ 2335659 w 2335659"/>
              <a:gd name="connsiteY6" fmla="*/ 757058 h 1033159"/>
              <a:gd name="connsiteX7" fmla="*/ 2114883 w 2335659"/>
              <a:gd name="connsiteY7" fmla="*/ 1009409 h 1033159"/>
              <a:gd name="connsiteX0" fmla="*/ 1120529 w 2335659"/>
              <a:gd name="connsiteY0" fmla="*/ 8165 h 1033159"/>
              <a:gd name="connsiteX1" fmla="*/ 265050 w 2335659"/>
              <a:gd name="connsiteY1" fmla="*/ 1022109 h 1033159"/>
              <a:gd name="connsiteX2" fmla="*/ 0 w 2335659"/>
              <a:gd name="connsiteY2" fmla="*/ 1009409 h 1033159"/>
              <a:gd name="connsiteX3" fmla="*/ 331118 w 2335659"/>
              <a:gd name="connsiteY3" fmla="*/ 257347 h 1033159"/>
              <a:gd name="connsiteX4" fmla="*/ 1120530 w 2335659"/>
              <a:gd name="connsiteY4" fmla="*/ 8165 h 1033159"/>
              <a:gd name="connsiteX5" fmla="*/ 1120529 w 2335659"/>
              <a:gd name="connsiteY5" fmla="*/ 8165 h 1033159"/>
              <a:gd name="connsiteX0" fmla="*/ 1120529 w 2335659"/>
              <a:gd name="connsiteY0" fmla="*/ 8165 h 1033159"/>
              <a:gd name="connsiteX1" fmla="*/ 276100 w 2335659"/>
              <a:gd name="connsiteY1" fmla="*/ 1033159 h 1033159"/>
              <a:gd name="connsiteX2" fmla="*/ 0 w 2335659"/>
              <a:gd name="connsiteY2" fmla="*/ 1009409 h 1033159"/>
              <a:gd name="connsiteX3" fmla="*/ 994354 w 2335659"/>
              <a:gd name="connsiteY3" fmla="*/ 6 h 1033159"/>
              <a:gd name="connsiteX4" fmla="*/ 1246705 w 2335659"/>
              <a:gd name="connsiteY4" fmla="*/ 6 h 1033159"/>
              <a:gd name="connsiteX5" fmla="*/ 2209484 w 2335659"/>
              <a:gd name="connsiteY5" fmla="*/ 757058 h 1033159"/>
              <a:gd name="connsiteX6" fmla="*/ 2335659 w 2335659"/>
              <a:gd name="connsiteY6" fmla="*/ 757058 h 1033159"/>
              <a:gd name="connsiteX7" fmla="*/ 2114883 w 2335659"/>
              <a:gd name="connsiteY7" fmla="*/ 1009409 h 1033159"/>
              <a:gd name="connsiteX8" fmla="*/ 1830958 w 2335659"/>
              <a:gd name="connsiteY8" fmla="*/ 757058 h 1033159"/>
              <a:gd name="connsiteX9" fmla="*/ 1957133 w 2335659"/>
              <a:gd name="connsiteY9" fmla="*/ 757058 h 1033159"/>
              <a:gd name="connsiteX10" fmla="*/ 994354 w 2335659"/>
              <a:gd name="connsiteY10" fmla="*/ 6 h 103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35659" h="1033159" stroke="0" extrusionOk="0">
                <a:moveTo>
                  <a:pt x="2114883" y="1009409"/>
                </a:moveTo>
                <a:lnTo>
                  <a:pt x="1830958" y="757058"/>
                </a:lnTo>
                <a:lnTo>
                  <a:pt x="1957133" y="757058"/>
                </a:lnTo>
                <a:cubicBezTo>
                  <a:pt x="1843777" y="311388"/>
                  <a:pt x="1447778" y="6"/>
                  <a:pt x="994354" y="6"/>
                </a:cubicBezTo>
                <a:lnTo>
                  <a:pt x="1246705" y="6"/>
                </a:lnTo>
                <a:cubicBezTo>
                  <a:pt x="1700129" y="6"/>
                  <a:pt x="2096128" y="311388"/>
                  <a:pt x="2209484" y="757058"/>
                </a:cubicBezTo>
                <a:lnTo>
                  <a:pt x="2335659" y="757058"/>
                </a:lnTo>
                <a:lnTo>
                  <a:pt x="2114883" y="1009409"/>
                </a:lnTo>
                <a:close/>
              </a:path>
              <a:path w="2335659" h="1033159" fill="darkenLess" stroke="0" extrusionOk="0">
                <a:moveTo>
                  <a:pt x="1120529" y="8165"/>
                </a:moveTo>
                <a:cubicBezTo>
                  <a:pt x="624189" y="72621"/>
                  <a:pt x="265050" y="514150"/>
                  <a:pt x="265050" y="1022109"/>
                </a:cubicBezTo>
                <a:lnTo>
                  <a:pt x="0" y="1009409"/>
                </a:lnTo>
                <a:cubicBezTo>
                  <a:pt x="0" y="722329"/>
                  <a:pt x="120416" y="448830"/>
                  <a:pt x="331118" y="257347"/>
                </a:cubicBezTo>
                <a:cubicBezTo>
                  <a:pt x="546160" y="61920"/>
                  <a:pt x="834238" y="-29013"/>
                  <a:pt x="1120530" y="8165"/>
                </a:cubicBezTo>
                <a:lnTo>
                  <a:pt x="1120529" y="8165"/>
                </a:lnTo>
                <a:close/>
              </a:path>
              <a:path w="2335659" h="1033159" fill="none" extrusionOk="0">
                <a:moveTo>
                  <a:pt x="1120529" y="8165"/>
                </a:moveTo>
                <a:cubicBezTo>
                  <a:pt x="624189" y="72621"/>
                  <a:pt x="276100" y="525200"/>
                  <a:pt x="276100" y="1033159"/>
                </a:cubicBezTo>
                <a:cubicBezTo>
                  <a:pt x="191983" y="1033159"/>
                  <a:pt x="84117" y="1009409"/>
                  <a:pt x="0" y="1009409"/>
                </a:cubicBezTo>
                <a:cubicBezTo>
                  <a:pt x="0" y="451931"/>
                  <a:pt x="445187" y="6"/>
                  <a:pt x="994354" y="6"/>
                </a:cubicBezTo>
                <a:lnTo>
                  <a:pt x="1246705" y="6"/>
                </a:lnTo>
                <a:cubicBezTo>
                  <a:pt x="1700129" y="6"/>
                  <a:pt x="2096128" y="311388"/>
                  <a:pt x="2209484" y="757058"/>
                </a:cubicBezTo>
                <a:lnTo>
                  <a:pt x="2335659" y="757058"/>
                </a:lnTo>
                <a:lnTo>
                  <a:pt x="2114883" y="1009409"/>
                </a:lnTo>
                <a:lnTo>
                  <a:pt x="1830958" y="757058"/>
                </a:lnTo>
                <a:lnTo>
                  <a:pt x="1957133" y="757058"/>
                </a:lnTo>
                <a:cubicBezTo>
                  <a:pt x="1843777" y="311388"/>
                  <a:pt x="1447778" y="6"/>
                  <a:pt x="994354" y="6"/>
                </a:cubicBezTo>
              </a:path>
            </a:pathLst>
          </a:custGeom>
          <a:solidFill>
            <a:srgbClr val="00CE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5E91"/>
              </a:solidFill>
            </a:endParaRPr>
          </a:p>
        </p:txBody>
      </p:sp>
      <p:sp>
        <p:nvSpPr>
          <p:cNvPr id="20" name="Curved Down Arrow 12">
            <a:extLst>
              <a:ext uri="{FF2B5EF4-FFF2-40B4-BE49-F238E27FC236}">
                <a16:creationId xmlns:a16="http://schemas.microsoft.com/office/drawing/2014/main" id="{D49FA0CB-218F-F797-5B8B-381E03169420}"/>
              </a:ext>
            </a:extLst>
          </p:cNvPr>
          <p:cNvSpPr/>
          <p:nvPr/>
        </p:nvSpPr>
        <p:spPr>
          <a:xfrm rot="10800000">
            <a:off x="9232772" y="3980172"/>
            <a:ext cx="1929730" cy="833978"/>
          </a:xfrm>
          <a:custGeom>
            <a:avLst/>
            <a:gdLst>
              <a:gd name="connsiteX0" fmla="*/ 2114883 w 2367234"/>
              <a:gd name="connsiteY0" fmla="*/ 1009403 h 1009403"/>
              <a:gd name="connsiteX1" fmla="*/ 1830958 w 2367234"/>
              <a:gd name="connsiteY1" fmla="*/ 757052 h 1009403"/>
              <a:gd name="connsiteX2" fmla="*/ 1957133 w 2367234"/>
              <a:gd name="connsiteY2" fmla="*/ 757052 h 1009403"/>
              <a:gd name="connsiteX3" fmla="*/ 994354 w 2367234"/>
              <a:gd name="connsiteY3" fmla="*/ 0 h 1009403"/>
              <a:gd name="connsiteX4" fmla="*/ 1246705 w 2367234"/>
              <a:gd name="connsiteY4" fmla="*/ 0 h 1009403"/>
              <a:gd name="connsiteX5" fmla="*/ 2209484 w 2367234"/>
              <a:gd name="connsiteY5" fmla="*/ 757052 h 1009403"/>
              <a:gd name="connsiteX6" fmla="*/ 2335659 w 2367234"/>
              <a:gd name="connsiteY6" fmla="*/ 757052 h 1009403"/>
              <a:gd name="connsiteX7" fmla="*/ 2114883 w 2367234"/>
              <a:gd name="connsiteY7" fmla="*/ 1009403 h 1009403"/>
              <a:gd name="connsiteX0" fmla="*/ 1120529 w 2367234"/>
              <a:gd name="connsiteY0" fmla="*/ 8159 h 1009403"/>
              <a:gd name="connsiteX1" fmla="*/ 252350 w 2367234"/>
              <a:gd name="connsiteY1" fmla="*/ 1009403 h 1009403"/>
              <a:gd name="connsiteX2" fmla="*/ 0 w 2367234"/>
              <a:gd name="connsiteY2" fmla="*/ 1009403 h 1009403"/>
              <a:gd name="connsiteX3" fmla="*/ 331118 w 2367234"/>
              <a:gd name="connsiteY3" fmla="*/ 257341 h 1009403"/>
              <a:gd name="connsiteX4" fmla="*/ 1120530 w 2367234"/>
              <a:gd name="connsiteY4" fmla="*/ 8159 h 1009403"/>
              <a:gd name="connsiteX5" fmla="*/ 1120529 w 2367234"/>
              <a:gd name="connsiteY5" fmla="*/ 8159 h 1009403"/>
              <a:gd name="connsiteX0" fmla="*/ 1120529 w 2367234"/>
              <a:gd name="connsiteY0" fmla="*/ 8159 h 1009403"/>
              <a:gd name="connsiteX1" fmla="*/ 252350 w 2367234"/>
              <a:gd name="connsiteY1" fmla="*/ 1009403 h 1009403"/>
              <a:gd name="connsiteX2" fmla="*/ 0 w 2367234"/>
              <a:gd name="connsiteY2" fmla="*/ 1009403 h 1009403"/>
              <a:gd name="connsiteX3" fmla="*/ 994354 w 2367234"/>
              <a:gd name="connsiteY3" fmla="*/ 0 h 1009403"/>
              <a:gd name="connsiteX4" fmla="*/ 1246705 w 2367234"/>
              <a:gd name="connsiteY4" fmla="*/ 0 h 1009403"/>
              <a:gd name="connsiteX5" fmla="*/ 2209484 w 2367234"/>
              <a:gd name="connsiteY5" fmla="*/ 757052 h 1009403"/>
              <a:gd name="connsiteX6" fmla="*/ 2335659 w 2367234"/>
              <a:gd name="connsiteY6" fmla="*/ 757052 h 1009403"/>
              <a:gd name="connsiteX7" fmla="*/ 2114883 w 2367234"/>
              <a:gd name="connsiteY7" fmla="*/ 1009403 h 1009403"/>
              <a:gd name="connsiteX8" fmla="*/ 1830958 w 2367234"/>
              <a:gd name="connsiteY8" fmla="*/ 757052 h 1009403"/>
              <a:gd name="connsiteX9" fmla="*/ 1957133 w 2367234"/>
              <a:gd name="connsiteY9" fmla="*/ 757052 h 1009403"/>
              <a:gd name="connsiteX10" fmla="*/ 994354 w 2367234"/>
              <a:gd name="connsiteY10" fmla="*/ 0 h 1009403"/>
              <a:gd name="connsiteX0" fmla="*/ 2114883 w 2335659"/>
              <a:gd name="connsiteY0" fmla="*/ 1009409 h 1009409"/>
              <a:gd name="connsiteX1" fmla="*/ 1830958 w 2335659"/>
              <a:gd name="connsiteY1" fmla="*/ 757058 h 1009409"/>
              <a:gd name="connsiteX2" fmla="*/ 1957133 w 2335659"/>
              <a:gd name="connsiteY2" fmla="*/ 757058 h 1009409"/>
              <a:gd name="connsiteX3" fmla="*/ 994354 w 2335659"/>
              <a:gd name="connsiteY3" fmla="*/ 6 h 1009409"/>
              <a:gd name="connsiteX4" fmla="*/ 1246705 w 2335659"/>
              <a:gd name="connsiteY4" fmla="*/ 6 h 1009409"/>
              <a:gd name="connsiteX5" fmla="*/ 2209484 w 2335659"/>
              <a:gd name="connsiteY5" fmla="*/ 757058 h 1009409"/>
              <a:gd name="connsiteX6" fmla="*/ 2335659 w 2335659"/>
              <a:gd name="connsiteY6" fmla="*/ 757058 h 1009409"/>
              <a:gd name="connsiteX7" fmla="*/ 2114883 w 2335659"/>
              <a:gd name="connsiteY7" fmla="*/ 1009409 h 1009409"/>
              <a:gd name="connsiteX0" fmla="*/ 1120529 w 2335659"/>
              <a:gd name="connsiteY0" fmla="*/ 8165 h 1009409"/>
              <a:gd name="connsiteX1" fmla="*/ 252350 w 2335659"/>
              <a:gd name="connsiteY1" fmla="*/ 1009409 h 1009409"/>
              <a:gd name="connsiteX2" fmla="*/ 0 w 2335659"/>
              <a:gd name="connsiteY2" fmla="*/ 1009409 h 1009409"/>
              <a:gd name="connsiteX3" fmla="*/ 331118 w 2335659"/>
              <a:gd name="connsiteY3" fmla="*/ 257347 h 1009409"/>
              <a:gd name="connsiteX4" fmla="*/ 1120530 w 2335659"/>
              <a:gd name="connsiteY4" fmla="*/ 8165 h 1009409"/>
              <a:gd name="connsiteX5" fmla="*/ 1120529 w 2335659"/>
              <a:gd name="connsiteY5" fmla="*/ 8165 h 1009409"/>
              <a:gd name="connsiteX0" fmla="*/ 1120529 w 2335659"/>
              <a:gd name="connsiteY0" fmla="*/ 8165 h 1009409"/>
              <a:gd name="connsiteX1" fmla="*/ 252350 w 2335659"/>
              <a:gd name="connsiteY1" fmla="*/ 1009409 h 1009409"/>
              <a:gd name="connsiteX2" fmla="*/ 0 w 2335659"/>
              <a:gd name="connsiteY2" fmla="*/ 1009409 h 1009409"/>
              <a:gd name="connsiteX3" fmla="*/ 994354 w 2335659"/>
              <a:gd name="connsiteY3" fmla="*/ 6 h 1009409"/>
              <a:gd name="connsiteX4" fmla="*/ 1246705 w 2335659"/>
              <a:gd name="connsiteY4" fmla="*/ 6 h 1009409"/>
              <a:gd name="connsiteX5" fmla="*/ 2209484 w 2335659"/>
              <a:gd name="connsiteY5" fmla="*/ 757058 h 1009409"/>
              <a:gd name="connsiteX6" fmla="*/ 2335659 w 2335659"/>
              <a:gd name="connsiteY6" fmla="*/ 757058 h 1009409"/>
              <a:gd name="connsiteX7" fmla="*/ 2119432 w 2335659"/>
              <a:gd name="connsiteY7" fmla="*/ 963917 h 1009409"/>
              <a:gd name="connsiteX8" fmla="*/ 1830958 w 2335659"/>
              <a:gd name="connsiteY8" fmla="*/ 757058 h 1009409"/>
              <a:gd name="connsiteX9" fmla="*/ 1957133 w 2335659"/>
              <a:gd name="connsiteY9" fmla="*/ 757058 h 1009409"/>
              <a:gd name="connsiteX10" fmla="*/ 994354 w 2335659"/>
              <a:gd name="connsiteY10" fmla="*/ 6 h 1009409"/>
              <a:gd name="connsiteX0" fmla="*/ 2114883 w 2335659"/>
              <a:gd name="connsiteY0" fmla="*/ 1009409 h 1009409"/>
              <a:gd name="connsiteX1" fmla="*/ 1830958 w 2335659"/>
              <a:gd name="connsiteY1" fmla="*/ 757058 h 1009409"/>
              <a:gd name="connsiteX2" fmla="*/ 1957133 w 2335659"/>
              <a:gd name="connsiteY2" fmla="*/ 757058 h 1009409"/>
              <a:gd name="connsiteX3" fmla="*/ 994354 w 2335659"/>
              <a:gd name="connsiteY3" fmla="*/ 6 h 1009409"/>
              <a:gd name="connsiteX4" fmla="*/ 1246705 w 2335659"/>
              <a:gd name="connsiteY4" fmla="*/ 6 h 1009409"/>
              <a:gd name="connsiteX5" fmla="*/ 2209484 w 2335659"/>
              <a:gd name="connsiteY5" fmla="*/ 757058 h 1009409"/>
              <a:gd name="connsiteX6" fmla="*/ 2335659 w 2335659"/>
              <a:gd name="connsiteY6" fmla="*/ 757058 h 1009409"/>
              <a:gd name="connsiteX7" fmla="*/ 2114883 w 2335659"/>
              <a:gd name="connsiteY7" fmla="*/ 1009409 h 1009409"/>
              <a:gd name="connsiteX0" fmla="*/ 1120529 w 2335659"/>
              <a:gd name="connsiteY0" fmla="*/ 8165 h 1009409"/>
              <a:gd name="connsiteX1" fmla="*/ 252350 w 2335659"/>
              <a:gd name="connsiteY1" fmla="*/ 1009409 h 1009409"/>
              <a:gd name="connsiteX2" fmla="*/ 0 w 2335659"/>
              <a:gd name="connsiteY2" fmla="*/ 1009409 h 1009409"/>
              <a:gd name="connsiteX3" fmla="*/ 331118 w 2335659"/>
              <a:gd name="connsiteY3" fmla="*/ 257347 h 1009409"/>
              <a:gd name="connsiteX4" fmla="*/ 1120530 w 2335659"/>
              <a:gd name="connsiteY4" fmla="*/ 8165 h 1009409"/>
              <a:gd name="connsiteX5" fmla="*/ 1120529 w 2335659"/>
              <a:gd name="connsiteY5" fmla="*/ 8165 h 1009409"/>
              <a:gd name="connsiteX0" fmla="*/ 1120529 w 2335659"/>
              <a:gd name="connsiteY0" fmla="*/ 8165 h 1009409"/>
              <a:gd name="connsiteX1" fmla="*/ 252350 w 2335659"/>
              <a:gd name="connsiteY1" fmla="*/ 1009409 h 1009409"/>
              <a:gd name="connsiteX2" fmla="*/ 0 w 2335659"/>
              <a:gd name="connsiteY2" fmla="*/ 1009409 h 1009409"/>
              <a:gd name="connsiteX3" fmla="*/ 994354 w 2335659"/>
              <a:gd name="connsiteY3" fmla="*/ 6 h 1009409"/>
              <a:gd name="connsiteX4" fmla="*/ 1246705 w 2335659"/>
              <a:gd name="connsiteY4" fmla="*/ 6 h 1009409"/>
              <a:gd name="connsiteX5" fmla="*/ 2209484 w 2335659"/>
              <a:gd name="connsiteY5" fmla="*/ 757058 h 1009409"/>
              <a:gd name="connsiteX6" fmla="*/ 2335659 w 2335659"/>
              <a:gd name="connsiteY6" fmla="*/ 757058 h 1009409"/>
              <a:gd name="connsiteX7" fmla="*/ 2119432 w 2335659"/>
              <a:gd name="connsiteY7" fmla="*/ 963917 h 1009409"/>
              <a:gd name="connsiteX8" fmla="*/ 1949238 w 2335659"/>
              <a:gd name="connsiteY8" fmla="*/ 775255 h 1009409"/>
              <a:gd name="connsiteX9" fmla="*/ 1957133 w 2335659"/>
              <a:gd name="connsiteY9" fmla="*/ 757058 h 1009409"/>
              <a:gd name="connsiteX10" fmla="*/ 994354 w 2335659"/>
              <a:gd name="connsiteY10" fmla="*/ 6 h 1009409"/>
              <a:gd name="connsiteX0" fmla="*/ 2114883 w 2335659"/>
              <a:gd name="connsiteY0" fmla="*/ 1009409 h 1009409"/>
              <a:gd name="connsiteX1" fmla="*/ 1944689 w 2335659"/>
              <a:gd name="connsiteY1" fmla="*/ 752509 h 1009409"/>
              <a:gd name="connsiteX2" fmla="*/ 1957133 w 2335659"/>
              <a:gd name="connsiteY2" fmla="*/ 757058 h 1009409"/>
              <a:gd name="connsiteX3" fmla="*/ 994354 w 2335659"/>
              <a:gd name="connsiteY3" fmla="*/ 6 h 1009409"/>
              <a:gd name="connsiteX4" fmla="*/ 1246705 w 2335659"/>
              <a:gd name="connsiteY4" fmla="*/ 6 h 1009409"/>
              <a:gd name="connsiteX5" fmla="*/ 2209484 w 2335659"/>
              <a:gd name="connsiteY5" fmla="*/ 757058 h 1009409"/>
              <a:gd name="connsiteX6" fmla="*/ 2335659 w 2335659"/>
              <a:gd name="connsiteY6" fmla="*/ 757058 h 1009409"/>
              <a:gd name="connsiteX7" fmla="*/ 2114883 w 2335659"/>
              <a:gd name="connsiteY7" fmla="*/ 1009409 h 1009409"/>
              <a:gd name="connsiteX0" fmla="*/ 1120529 w 2335659"/>
              <a:gd name="connsiteY0" fmla="*/ 8165 h 1009409"/>
              <a:gd name="connsiteX1" fmla="*/ 252350 w 2335659"/>
              <a:gd name="connsiteY1" fmla="*/ 1009409 h 1009409"/>
              <a:gd name="connsiteX2" fmla="*/ 0 w 2335659"/>
              <a:gd name="connsiteY2" fmla="*/ 1009409 h 1009409"/>
              <a:gd name="connsiteX3" fmla="*/ 331118 w 2335659"/>
              <a:gd name="connsiteY3" fmla="*/ 257347 h 1009409"/>
              <a:gd name="connsiteX4" fmla="*/ 1120530 w 2335659"/>
              <a:gd name="connsiteY4" fmla="*/ 8165 h 1009409"/>
              <a:gd name="connsiteX5" fmla="*/ 1120529 w 2335659"/>
              <a:gd name="connsiteY5" fmla="*/ 8165 h 1009409"/>
              <a:gd name="connsiteX0" fmla="*/ 1120529 w 2335659"/>
              <a:gd name="connsiteY0" fmla="*/ 8165 h 1009409"/>
              <a:gd name="connsiteX1" fmla="*/ 252350 w 2335659"/>
              <a:gd name="connsiteY1" fmla="*/ 1009409 h 1009409"/>
              <a:gd name="connsiteX2" fmla="*/ 0 w 2335659"/>
              <a:gd name="connsiteY2" fmla="*/ 1009409 h 1009409"/>
              <a:gd name="connsiteX3" fmla="*/ 994354 w 2335659"/>
              <a:gd name="connsiteY3" fmla="*/ 6 h 1009409"/>
              <a:gd name="connsiteX4" fmla="*/ 1246705 w 2335659"/>
              <a:gd name="connsiteY4" fmla="*/ 6 h 1009409"/>
              <a:gd name="connsiteX5" fmla="*/ 2209484 w 2335659"/>
              <a:gd name="connsiteY5" fmla="*/ 757058 h 1009409"/>
              <a:gd name="connsiteX6" fmla="*/ 2335659 w 2335659"/>
              <a:gd name="connsiteY6" fmla="*/ 757058 h 1009409"/>
              <a:gd name="connsiteX7" fmla="*/ 2119432 w 2335659"/>
              <a:gd name="connsiteY7" fmla="*/ 963917 h 1009409"/>
              <a:gd name="connsiteX8" fmla="*/ 1949238 w 2335659"/>
              <a:gd name="connsiteY8" fmla="*/ 775255 h 1009409"/>
              <a:gd name="connsiteX9" fmla="*/ 1957133 w 2335659"/>
              <a:gd name="connsiteY9" fmla="*/ 757058 h 1009409"/>
              <a:gd name="connsiteX10" fmla="*/ 994354 w 2335659"/>
              <a:gd name="connsiteY10" fmla="*/ 6 h 1009409"/>
              <a:gd name="connsiteX0" fmla="*/ 2114883 w 2335659"/>
              <a:gd name="connsiteY0" fmla="*/ 1009409 h 1009409"/>
              <a:gd name="connsiteX1" fmla="*/ 1944689 w 2335659"/>
              <a:gd name="connsiteY1" fmla="*/ 752509 h 1009409"/>
              <a:gd name="connsiteX2" fmla="*/ 1957133 w 2335659"/>
              <a:gd name="connsiteY2" fmla="*/ 757058 h 1009409"/>
              <a:gd name="connsiteX3" fmla="*/ 994354 w 2335659"/>
              <a:gd name="connsiteY3" fmla="*/ 6 h 1009409"/>
              <a:gd name="connsiteX4" fmla="*/ 1246705 w 2335659"/>
              <a:gd name="connsiteY4" fmla="*/ 6 h 1009409"/>
              <a:gd name="connsiteX5" fmla="*/ 2209484 w 2335659"/>
              <a:gd name="connsiteY5" fmla="*/ 757058 h 1009409"/>
              <a:gd name="connsiteX6" fmla="*/ 2335659 w 2335659"/>
              <a:gd name="connsiteY6" fmla="*/ 757058 h 1009409"/>
              <a:gd name="connsiteX7" fmla="*/ 2114883 w 2335659"/>
              <a:gd name="connsiteY7" fmla="*/ 1009409 h 1009409"/>
              <a:gd name="connsiteX0" fmla="*/ 1120529 w 2335659"/>
              <a:gd name="connsiteY0" fmla="*/ 8165 h 1009409"/>
              <a:gd name="connsiteX1" fmla="*/ 252350 w 2335659"/>
              <a:gd name="connsiteY1" fmla="*/ 1009409 h 1009409"/>
              <a:gd name="connsiteX2" fmla="*/ 0 w 2335659"/>
              <a:gd name="connsiteY2" fmla="*/ 1009409 h 1009409"/>
              <a:gd name="connsiteX3" fmla="*/ 331118 w 2335659"/>
              <a:gd name="connsiteY3" fmla="*/ 257347 h 1009409"/>
              <a:gd name="connsiteX4" fmla="*/ 1120530 w 2335659"/>
              <a:gd name="connsiteY4" fmla="*/ 8165 h 1009409"/>
              <a:gd name="connsiteX5" fmla="*/ 1120529 w 2335659"/>
              <a:gd name="connsiteY5" fmla="*/ 8165 h 1009409"/>
              <a:gd name="connsiteX0" fmla="*/ 1120529 w 2335659"/>
              <a:gd name="connsiteY0" fmla="*/ 8165 h 1009409"/>
              <a:gd name="connsiteX1" fmla="*/ 252350 w 2335659"/>
              <a:gd name="connsiteY1" fmla="*/ 1009409 h 1009409"/>
              <a:gd name="connsiteX2" fmla="*/ 0 w 2335659"/>
              <a:gd name="connsiteY2" fmla="*/ 1009409 h 1009409"/>
              <a:gd name="connsiteX3" fmla="*/ 994354 w 2335659"/>
              <a:gd name="connsiteY3" fmla="*/ 6 h 1009409"/>
              <a:gd name="connsiteX4" fmla="*/ 1246705 w 2335659"/>
              <a:gd name="connsiteY4" fmla="*/ 6 h 1009409"/>
              <a:gd name="connsiteX5" fmla="*/ 2209484 w 2335659"/>
              <a:gd name="connsiteY5" fmla="*/ 757058 h 1009409"/>
              <a:gd name="connsiteX6" fmla="*/ 2335659 w 2335659"/>
              <a:gd name="connsiteY6" fmla="*/ 757058 h 1009409"/>
              <a:gd name="connsiteX7" fmla="*/ 2119432 w 2335659"/>
              <a:gd name="connsiteY7" fmla="*/ 963917 h 1009409"/>
              <a:gd name="connsiteX8" fmla="*/ 1949238 w 2335659"/>
              <a:gd name="connsiteY8" fmla="*/ 775255 h 1009409"/>
              <a:gd name="connsiteX9" fmla="*/ 1966231 w 2335659"/>
              <a:gd name="connsiteY9" fmla="*/ 798001 h 1009409"/>
              <a:gd name="connsiteX10" fmla="*/ 994354 w 2335659"/>
              <a:gd name="connsiteY10" fmla="*/ 6 h 1009409"/>
              <a:gd name="connsiteX0" fmla="*/ 2114883 w 2335659"/>
              <a:gd name="connsiteY0" fmla="*/ 1009409 h 1009409"/>
              <a:gd name="connsiteX1" fmla="*/ 1944689 w 2335659"/>
              <a:gd name="connsiteY1" fmla="*/ 752509 h 1009409"/>
              <a:gd name="connsiteX2" fmla="*/ 1957133 w 2335659"/>
              <a:gd name="connsiteY2" fmla="*/ 757058 h 1009409"/>
              <a:gd name="connsiteX3" fmla="*/ 994354 w 2335659"/>
              <a:gd name="connsiteY3" fmla="*/ 6 h 1009409"/>
              <a:gd name="connsiteX4" fmla="*/ 1246705 w 2335659"/>
              <a:gd name="connsiteY4" fmla="*/ 6 h 1009409"/>
              <a:gd name="connsiteX5" fmla="*/ 2209484 w 2335659"/>
              <a:gd name="connsiteY5" fmla="*/ 757058 h 1009409"/>
              <a:gd name="connsiteX6" fmla="*/ 2335659 w 2335659"/>
              <a:gd name="connsiteY6" fmla="*/ 757058 h 1009409"/>
              <a:gd name="connsiteX7" fmla="*/ 2114883 w 2335659"/>
              <a:gd name="connsiteY7" fmla="*/ 1009409 h 1009409"/>
              <a:gd name="connsiteX0" fmla="*/ 1120529 w 2335659"/>
              <a:gd name="connsiteY0" fmla="*/ 8165 h 1009409"/>
              <a:gd name="connsiteX1" fmla="*/ 252350 w 2335659"/>
              <a:gd name="connsiteY1" fmla="*/ 1009409 h 1009409"/>
              <a:gd name="connsiteX2" fmla="*/ 0 w 2335659"/>
              <a:gd name="connsiteY2" fmla="*/ 1009409 h 1009409"/>
              <a:gd name="connsiteX3" fmla="*/ 331118 w 2335659"/>
              <a:gd name="connsiteY3" fmla="*/ 257347 h 1009409"/>
              <a:gd name="connsiteX4" fmla="*/ 1120530 w 2335659"/>
              <a:gd name="connsiteY4" fmla="*/ 8165 h 1009409"/>
              <a:gd name="connsiteX5" fmla="*/ 1120529 w 2335659"/>
              <a:gd name="connsiteY5" fmla="*/ 8165 h 1009409"/>
              <a:gd name="connsiteX0" fmla="*/ 1120529 w 2335659"/>
              <a:gd name="connsiteY0" fmla="*/ 8165 h 1009409"/>
              <a:gd name="connsiteX1" fmla="*/ 252350 w 2335659"/>
              <a:gd name="connsiteY1" fmla="*/ 1009409 h 1009409"/>
              <a:gd name="connsiteX2" fmla="*/ 0 w 2335659"/>
              <a:gd name="connsiteY2" fmla="*/ 1009409 h 1009409"/>
              <a:gd name="connsiteX3" fmla="*/ 994354 w 2335659"/>
              <a:gd name="connsiteY3" fmla="*/ 6 h 1009409"/>
              <a:gd name="connsiteX4" fmla="*/ 1246705 w 2335659"/>
              <a:gd name="connsiteY4" fmla="*/ 6 h 1009409"/>
              <a:gd name="connsiteX5" fmla="*/ 2209484 w 2335659"/>
              <a:gd name="connsiteY5" fmla="*/ 757058 h 1009409"/>
              <a:gd name="connsiteX6" fmla="*/ 2335659 w 2335659"/>
              <a:gd name="connsiteY6" fmla="*/ 757058 h 1009409"/>
              <a:gd name="connsiteX7" fmla="*/ 2119432 w 2335659"/>
              <a:gd name="connsiteY7" fmla="*/ 963917 h 1009409"/>
              <a:gd name="connsiteX8" fmla="*/ 1967435 w 2335659"/>
              <a:gd name="connsiteY8" fmla="*/ 807100 h 1009409"/>
              <a:gd name="connsiteX9" fmla="*/ 1966231 w 2335659"/>
              <a:gd name="connsiteY9" fmla="*/ 798001 h 1009409"/>
              <a:gd name="connsiteX10" fmla="*/ 994354 w 2335659"/>
              <a:gd name="connsiteY10" fmla="*/ 6 h 1009409"/>
              <a:gd name="connsiteX0" fmla="*/ 2092136 w 2335659"/>
              <a:gd name="connsiteY0" fmla="*/ 954818 h 1009409"/>
              <a:gd name="connsiteX1" fmla="*/ 1944689 w 2335659"/>
              <a:gd name="connsiteY1" fmla="*/ 752509 h 1009409"/>
              <a:gd name="connsiteX2" fmla="*/ 1957133 w 2335659"/>
              <a:gd name="connsiteY2" fmla="*/ 757058 h 1009409"/>
              <a:gd name="connsiteX3" fmla="*/ 994354 w 2335659"/>
              <a:gd name="connsiteY3" fmla="*/ 6 h 1009409"/>
              <a:gd name="connsiteX4" fmla="*/ 1246705 w 2335659"/>
              <a:gd name="connsiteY4" fmla="*/ 6 h 1009409"/>
              <a:gd name="connsiteX5" fmla="*/ 2209484 w 2335659"/>
              <a:gd name="connsiteY5" fmla="*/ 757058 h 1009409"/>
              <a:gd name="connsiteX6" fmla="*/ 2335659 w 2335659"/>
              <a:gd name="connsiteY6" fmla="*/ 757058 h 1009409"/>
              <a:gd name="connsiteX7" fmla="*/ 2092136 w 2335659"/>
              <a:gd name="connsiteY7" fmla="*/ 954818 h 1009409"/>
              <a:gd name="connsiteX0" fmla="*/ 1120529 w 2335659"/>
              <a:gd name="connsiteY0" fmla="*/ 8165 h 1009409"/>
              <a:gd name="connsiteX1" fmla="*/ 252350 w 2335659"/>
              <a:gd name="connsiteY1" fmla="*/ 1009409 h 1009409"/>
              <a:gd name="connsiteX2" fmla="*/ 0 w 2335659"/>
              <a:gd name="connsiteY2" fmla="*/ 1009409 h 1009409"/>
              <a:gd name="connsiteX3" fmla="*/ 331118 w 2335659"/>
              <a:gd name="connsiteY3" fmla="*/ 257347 h 1009409"/>
              <a:gd name="connsiteX4" fmla="*/ 1120530 w 2335659"/>
              <a:gd name="connsiteY4" fmla="*/ 8165 h 1009409"/>
              <a:gd name="connsiteX5" fmla="*/ 1120529 w 2335659"/>
              <a:gd name="connsiteY5" fmla="*/ 8165 h 1009409"/>
              <a:gd name="connsiteX0" fmla="*/ 1120529 w 2335659"/>
              <a:gd name="connsiteY0" fmla="*/ 8165 h 1009409"/>
              <a:gd name="connsiteX1" fmla="*/ 252350 w 2335659"/>
              <a:gd name="connsiteY1" fmla="*/ 1009409 h 1009409"/>
              <a:gd name="connsiteX2" fmla="*/ 0 w 2335659"/>
              <a:gd name="connsiteY2" fmla="*/ 1009409 h 1009409"/>
              <a:gd name="connsiteX3" fmla="*/ 994354 w 2335659"/>
              <a:gd name="connsiteY3" fmla="*/ 6 h 1009409"/>
              <a:gd name="connsiteX4" fmla="*/ 1246705 w 2335659"/>
              <a:gd name="connsiteY4" fmla="*/ 6 h 1009409"/>
              <a:gd name="connsiteX5" fmla="*/ 2209484 w 2335659"/>
              <a:gd name="connsiteY5" fmla="*/ 757058 h 1009409"/>
              <a:gd name="connsiteX6" fmla="*/ 2335659 w 2335659"/>
              <a:gd name="connsiteY6" fmla="*/ 757058 h 1009409"/>
              <a:gd name="connsiteX7" fmla="*/ 2119432 w 2335659"/>
              <a:gd name="connsiteY7" fmla="*/ 963917 h 1009409"/>
              <a:gd name="connsiteX8" fmla="*/ 1967435 w 2335659"/>
              <a:gd name="connsiteY8" fmla="*/ 807100 h 1009409"/>
              <a:gd name="connsiteX9" fmla="*/ 1966231 w 2335659"/>
              <a:gd name="connsiteY9" fmla="*/ 798001 h 1009409"/>
              <a:gd name="connsiteX10" fmla="*/ 994354 w 2335659"/>
              <a:gd name="connsiteY10" fmla="*/ 6 h 1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35659" h="1009409" stroke="0" extrusionOk="0">
                <a:moveTo>
                  <a:pt x="2092136" y="954818"/>
                </a:moveTo>
                <a:lnTo>
                  <a:pt x="1944689" y="752509"/>
                </a:lnTo>
                <a:lnTo>
                  <a:pt x="1957133" y="757058"/>
                </a:lnTo>
                <a:cubicBezTo>
                  <a:pt x="1843777" y="311388"/>
                  <a:pt x="1447778" y="6"/>
                  <a:pt x="994354" y="6"/>
                </a:cubicBezTo>
                <a:lnTo>
                  <a:pt x="1246705" y="6"/>
                </a:lnTo>
                <a:cubicBezTo>
                  <a:pt x="1700129" y="6"/>
                  <a:pt x="2096128" y="311388"/>
                  <a:pt x="2209484" y="757058"/>
                </a:cubicBezTo>
                <a:lnTo>
                  <a:pt x="2335659" y="757058"/>
                </a:lnTo>
                <a:lnTo>
                  <a:pt x="2092136" y="954818"/>
                </a:lnTo>
                <a:close/>
              </a:path>
              <a:path w="2335659" h="1009409" fill="darkenLess" stroke="0" extrusionOk="0">
                <a:moveTo>
                  <a:pt x="1120529" y="8165"/>
                </a:moveTo>
                <a:cubicBezTo>
                  <a:pt x="624189" y="72621"/>
                  <a:pt x="252350" y="501450"/>
                  <a:pt x="252350" y="1009409"/>
                </a:cubicBezTo>
                <a:lnTo>
                  <a:pt x="0" y="1009409"/>
                </a:lnTo>
                <a:cubicBezTo>
                  <a:pt x="0" y="722329"/>
                  <a:pt x="120416" y="448830"/>
                  <a:pt x="331118" y="257347"/>
                </a:cubicBezTo>
                <a:cubicBezTo>
                  <a:pt x="546160" y="61920"/>
                  <a:pt x="834238" y="-29013"/>
                  <a:pt x="1120530" y="8165"/>
                </a:cubicBezTo>
                <a:lnTo>
                  <a:pt x="1120529" y="8165"/>
                </a:lnTo>
                <a:close/>
              </a:path>
              <a:path w="2335659" h="1009409" fill="none" extrusionOk="0">
                <a:moveTo>
                  <a:pt x="1120529" y="8165"/>
                </a:moveTo>
                <a:cubicBezTo>
                  <a:pt x="624189" y="72621"/>
                  <a:pt x="252350" y="501450"/>
                  <a:pt x="252350" y="1009409"/>
                </a:cubicBezTo>
                <a:lnTo>
                  <a:pt x="0" y="1009409"/>
                </a:lnTo>
                <a:cubicBezTo>
                  <a:pt x="0" y="451931"/>
                  <a:pt x="445187" y="6"/>
                  <a:pt x="994354" y="6"/>
                </a:cubicBezTo>
                <a:lnTo>
                  <a:pt x="1246705" y="6"/>
                </a:lnTo>
                <a:cubicBezTo>
                  <a:pt x="1700129" y="6"/>
                  <a:pt x="2096128" y="311388"/>
                  <a:pt x="2209484" y="757058"/>
                </a:cubicBezTo>
                <a:lnTo>
                  <a:pt x="2335659" y="757058"/>
                </a:lnTo>
                <a:lnTo>
                  <a:pt x="2119432" y="963917"/>
                </a:lnTo>
                <a:lnTo>
                  <a:pt x="1967435" y="807100"/>
                </a:lnTo>
                <a:lnTo>
                  <a:pt x="1966231" y="798001"/>
                </a:lnTo>
                <a:cubicBezTo>
                  <a:pt x="1852875" y="352331"/>
                  <a:pt x="1447778" y="6"/>
                  <a:pt x="994354" y="6"/>
                </a:cubicBezTo>
              </a:path>
            </a:pathLst>
          </a:custGeom>
          <a:solidFill>
            <a:srgbClr val="D1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urved Down Arrow 17">
            <a:extLst>
              <a:ext uri="{FF2B5EF4-FFF2-40B4-BE49-F238E27FC236}">
                <a16:creationId xmlns:a16="http://schemas.microsoft.com/office/drawing/2014/main" id="{BFC2F464-B159-D035-B0E1-ED4DBB43EEE4}"/>
              </a:ext>
            </a:extLst>
          </p:cNvPr>
          <p:cNvSpPr/>
          <p:nvPr/>
        </p:nvSpPr>
        <p:spPr>
          <a:xfrm rot="10800000" flipH="1">
            <a:off x="7674393" y="3980177"/>
            <a:ext cx="1955817" cy="833973"/>
          </a:xfrm>
          <a:prstGeom prst="curvedDownArrow">
            <a:avLst/>
          </a:prstGeom>
          <a:solidFill>
            <a:srgbClr val="FB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Curved Down Arrow 15">
            <a:extLst>
              <a:ext uri="{FF2B5EF4-FFF2-40B4-BE49-F238E27FC236}">
                <a16:creationId xmlns:a16="http://schemas.microsoft.com/office/drawing/2014/main" id="{8473CF9A-DDA3-5B3C-D245-788F4DD6DE82}"/>
              </a:ext>
            </a:extLst>
          </p:cNvPr>
          <p:cNvSpPr/>
          <p:nvPr/>
        </p:nvSpPr>
        <p:spPr>
          <a:xfrm>
            <a:off x="9319340" y="3088616"/>
            <a:ext cx="1929730" cy="853600"/>
          </a:xfrm>
          <a:custGeom>
            <a:avLst/>
            <a:gdLst>
              <a:gd name="connsiteX0" fmla="*/ 2114883 w 2367234"/>
              <a:gd name="connsiteY0" fmla="*/ 1009403 h 1009403"/>
              <a:gd name="connsiteX1" fmla="*/ 1830958 w 2367234"/>
              <a:gd name="connsiteY1" fmla="*/ 757052 h 1009403"/>
              <a:gd name="connsiteX2" fmla="*/ 1957133 w 2367234"/>
              <a:gd name="connsiteY2" fmla="*/ 757052 h 1009403"/>
              <a:gd name="connsiteX3" fmla="*/ 994354 w 2367234"/>
              <a:gd name="connsiteY3" fmla="*/ 0 h 1009403"/>
              <a:gd name="connsiteX4" fmla="*/ 1246705 w 2367234"/>
              <a:gd name="connsiteY4" fmla="*/ 0 h 1009403"/>
              <a:gd name="connsiteX5" fmla="*/ 2209484 w 2367234"/>
              <a:gd name="connsiteY5" fmla="*/ 757052 h 1009403"/>
              <a:gd name="connsiteX6" fmla="*/ 2335659 w 2367234"/>
              <a:gd name="connsiteY6" fmla="*/ 757052 h 1009403"/>
              <a:gd name="connsiteX7" fmla="*/ 2114883 w 2367234"/>
              <a:gd name="connsiteY7" fmla="*/ 1009403 h 1009403"/>
              <a:gd name="connsiteX0" fmla="*/ 1120529 w 2367234"/>
              <a:gd name="connsiteY0" fmla="*/ 8159 h 1009403"/>
              <a:gd name="connsiteX1" fmla="*/ 252350 w 2367234"/>
              <a:gd name="connsiteY1" fmla="*/ 1009403 h 1009403"/>
              <a:gd name="connsiteX2" fmla="*/ 0 w 2367234"/>
              <a:gd name="connsiteY2" fmla="*/ 1009403 h 1009403"/>
              <a:gd name="connsiteX3" fmla="*/ 331118 w 2367234"/>
              <a:gd name="connsiteY3" fmla="*/ 257341 h 1009403"/>
              <a:gd name="connsiteX4" fmla="*/ 1120530 w 2367234"/>
              <a:gd name="connsiteY4" fmla="*/ 8159 h 1009403"/>
              <a:gd name="connsiteX5" fmla="*/ 1120529 w 2367234"/>
              <a:gd name="connsiteY5" fmla="*/ 8159 h 1009403"/>
              <a:gd name="connsiteX0" fmla="*/ 1120529 w 2367234"/>
              <a:gd name="connsiteY0" fmla="*/ 8159 h 1009403"/>
              <a:gd name="connsiteX1" fmla="*/ 252350 w 2367234"/>
              <a:gd name="connsiteY1" fmla="*/ 1009403 h 1009403"/>
              <a:gd name="connsiteX2" fmla="*/ 0 w 2367234"/>
              <a:gd name="connsiteY2" fmla="*/ 1009403 h 1009403"/>
              <a:gd name="connsiteX3" fmla="*/ 994354 w 2367234"/>
              <a:gd name="connsiteY3" fmla="*/ 0 h 1009403"/>
              <a:gd name="connsiteX4" fmla="*/ 1246705 w 2367234"/>
              <a:gd name="connsiteY4" fmla="*/ 0 h 1009403"/>
              <a:gd name="connsiteX5" fmla="*/ 2209484 w 2367234"/>
              <a:gd name="connsiteY5" fmla="*/ 757052 h 1009403"/>
              <a:gd name="connsiteX6" fmla="*/ 2335659 w 2367234"/>
              <a:gd name="connsiteY6" fmla="*/ 757052 h 1009403"/>
              <a:gd name="connsiteX7" fmla="*/ 2114883 w 2367234"/>
              <a:gd name="connsiteY7" fmla="*/ 1009403 h 1009403"/>
              <a:gd name="connsiteX8" fmla="*/ 1830958 w 2367234"/>
              <a:gd name="connsiteY8" fmla="*/ 757052 h 1009403"/>
              <a:gd name="connsiteX9" fmla="*/ 1957133 w 2367234"/>
              <a:gd name="connsiteY9" fmla="*/ 757052 h 1009403"/>
              <a:gd name="connsiteX10" fmla="*/ 994354 w 2367234"/>
              <a:gd name="connsiteY10" fmla="*/ 0 h 1009403"/>
              <a:gd name="connsiteX0" fmla="*/ 2114883 w 2335659"/>
              <a:gd name="connsiteY0" fmla="*/ 1009409 h 1033159"/>
              <a:gd name="connsiteX1" fmla="*/ 1830958 w 2335659"/>
              <a:gd name="connsiteY1" fmla="*/ 757058 h 1033159"/>
              <a:gd name="connsiteX2" fmla="*/ 1957133 w 2335659"/>
              <a:gd name="connsiteY2" fmla="*/ 757058 h 1033159"/>
              <a:gd name="connsiteX3" fmla="*/ 994354 w 2335659"/>
              <a:gd name="connsiteY3" fmla="*/ 6 h 1033159"/>
              <a:gd name="connsiteX4" fmla="*/ 1246705 w 2335659"/>
              <a:gd name="connsiteY4" fmla="*/ 6 h 1033159"/>
              <a:gd name="connsiteX5" fmla="*/ 2209484 w 2335659"/>
              <a:gd name="connsiteY5" fmla="*/ 757058 h 1033159"/>
              <a:gd name="connsiteX6" fmla="*/ 2335659 w 2335659"/>
              <a:gd name="connsiteY6" fmla="*/ 757058 h 1033159"/>
              <a:gd name="connsiteX7" fmla="*/ 2114883 w 2335659"/>
              <a:gd name="connsiteY7" fmla="*/ 1009409 h 1033159"/>
              <a:gd name="connsiteX0" fmla="*/ 1120529 w 2335659"/>
              <a:gd name="connsiteY0" fmla="*/ 8165 h 1033159"/>
              <a:gd name="connsiteX1" fmla="*/ 252350 w 2335659"/>
              <a:gd name="connsiteY1" fmla="*/ 1009409 h 1033159"/>
              <a:gd name="connsiteX2" fmla="*/ 0 w 2335659"/>
              <a:gd name="connsiteY2" fmla="*/ 1009409 h 1033159"/>
              <a:gd name="connsiteX3" fmla="*/ 331118 w 2335659"/>
              <a:gd name="connsiteY3" fmla="*/ 257347 h 1033159"/>
              <a:gd name="connsiteX4" fmla="*/ 1120530 w 2335659"/>
              <a:gd name="connsiteY4" fmla="*/ 8165 h 1033159"/>
              <a:gd name="connsiteX5" fmla="*/ 1120529 w 2335659"/>
              <a:gd name="connsiteY5" fmla="*/ 8165 h 1033159"/>
              <a:gd name="connsiteX0" fmla="*/ 1120529 w 2335659"/>
              <a:gd name="connsiteY0" fmla="*/ 8165 h 1033159"/>
              <a:gd name="connsiteX1" fmla="*/ 276100 w 2335659"/>
              <a:gd name="connsiteY1" fmla="*/ 1033159 h 1033159"/>
              <a:gd name="connsiteX2" fmla="*/ 0 w 2335659"/>
              <a:gd name="connsiteY2" fmla="*/ 1009409 h 1033159"/>
              <a:gd name="connsiteX3" fmla="*/ 994354 w 2335659"/>
              <a:gd name="connsiteY3" fmla="*/ 6 h 1033159"/>
              <a:gd name="connsiteX4" fmla="*/ 1246705 w 2335659"/>
              <a:gd name="connsiteY4" fmla="*/ 6 h 1033159"/>
              <a:gd name="connsiteX5" fmla="*/ 2209484 w 2335659"/>
              <a:gd name="connsiteY5" fmla="*/ 757058 h 1033159"/>
              <a:gd name="connsiteX6" fmla="*/ 2335659 w 2335659"/>
              <a:gd name="connsiteY6" fmla="*/ 757058 h 1033159"/>
              <a:gd name="connsiteX7" fmla="*/ 2114883 w 2335659"/>
              <a:gd name="connsiteY7" fmla="*/ 1009409 h 1033159"/>
              <a:gd name="connsiteX8" fmla="*/ 1830958 w 2335659"/>
              <a:gd name="connsiteY8" fmla="*/ 757058 h 1033159"/>
              <a:gd name="connsiteX9" fmla="*/ 1957133 w 2335659"/>
              <a:gd name="connsiteY9" fmla="*/ 757058 h 1033159"/>
              <a:gd name="connsiteX10" fmla="*/ 994354 w 2335659"/>
              <a:gd name="connsiteY10" fmla="*/ 6 h 1033159"/>
              <a:gd name="connsiteX0" fmla="*/ 2114883 w 2335659"/>
              <a:gd name="connsiteY0" fmla="*/ 1009409 h 1033159"/>
              <a:gd name="connsiteX1" fmla="*/ 1830958 w 2335659"/>
              <a:gd name="connsiteY1" fmla="*/ 757058 h 1033159"/>
              <a:gd name="connsiteX2" fmla="*/ 1957133 w 2335659"/>
              <a:gd name="connsiteY2" fmla="*/ 757058 h 1033159"/>
              <a:gd name="connsiteX3" fmla="*/ 994354 w 2335659"/>
              <a:gd name="connsiteY3" fmla="*/ 6 h 1033159"/>
              <a:gd name="connsiteX4" fmla="*/ 1246705 w 2335659"/>
              <a:gd name="connsiteY4" fmla="*/ 6 h 1033159"/>
              <a:gd name="connsiteX5" fmla="*/ 2209484 w 2335659"/>
              <a:gd name="connsiteY5" fmla="*/ 757058 h 1033159"/>
              <a:gd name="connsiteX6" fmla="*/ 2335659 w 2335659"/>
              <a:gd name="connsiteY6" fmla="*/ 757058 h 1033159"/>
              <a:gd name="connsiteX7" fmla="*/ 2114883 w 2335659"/>
              <a:gd name="connsiteY7" fmla="*/ 1009409 h 1033159"/>
              <a:gd name="connsiteX0" fmla="*/ 1120529 w 2335659"/>
              <a:gd name="connsiteY0" fmla="*/ 8165 h 1033159"/>
              <a:gd name="connsiteX1" fmla="*/ 265050 w 2335659"/>
              <a:gd name="connsiteY1" fmla="*/ 1022109 h 1033159"/>
              <a:gd name="connsiteX2" fmla="*/ 0 w 2335659"/>
              <a:gd name="connsiteY2" fmla="*/ 1009409 h 1033159"/>
              <a:gd name="connsiteX3" fmla="*/ 331118 w 2335659"/>
              <a:gd name="connsiteY3" fmla="*/ 257347 h 1033159"/>
              <a:gd name="connsiteX4" fmla="*/ 1120530 w 2335659"/>
              <a:gd name="connsiteY4" fmla="*/ 8165 h 1033159"/>
              <a:gd name="connsiteX5" fmla="*/ 1120529 w 2335659"/>
              <a:gd name="connsiteY5" fmla="*/ 8165 h 1033159"/>
              <a:gd name="connsiteX0" fmla="*/ 1120529 w 2335659"/>
              <a:gd name="connsiteY0" fmla="*/ 8165 h 1033159"/>
              <a:gd name="connsiteX1" fmla="*/ 276100 w 2335659"/>
              <a:gd name="connsiteY1" fmla="*/ 1033159 h 1033159"/>
              <a:gd name="connsiteX2" fmla="*/ 0 w 2335659"/>
              <a:gd name="connsiteY2" fmla="*/ 1009409 h 1033159"/>
              <a:gd name="connsiteX3" fmla="*/ 994354 w 2335659"/>
              <a:gd name="connsiteY3" fmla="*/ 6 h 1033159"/>
              <a:gd name="connsiteX4" fmla="*/ 1246705 w 2335659"/>
              <a:gd name="connsiteY4" fmla="*/ 6 h 1033159"/>
              <a:gd name="connsiteX5" fmla="*/ 2209484 w 2335659"/>
              <a:gd name="connsiteY5" fmla="*/ 757058 h 1033159"/>
              <a:gd name="connsiteX6" fmla="*/ 2335659 w 2335659"/>
              <a:gd name="connsiteY6" fmla="*/ 757058 h 1033159"/>
              <a:gd name="connsiteX7" fmla="*/ 2114883 w 2335659"/>
              <a:gd name="connsiteY7" fmla="*/ 1009409 h 1033159"/>
              <a:gd name="connsiteX8" fmla="*/ 1830958 w 2335659"/>
              <a:gd name="connsiteY8" fmla="*/ 757058 h 1033159"/>
              <a:gd name="connsiteX9" fmla="*/ 1957133 w 2335659"/>
              <a:gd name="connsiteY9" fmla="*/ 757058 h 1033159"/>
              <a:gd name="connsiteX10" fmla="*/ 994354 w 2335659"/>
              <a:gd name="connsiteY10" fmla="*/ 6 h 103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35659" h="1033159" stroke="0" extrusionOk="0">
                <a:moveTo>
                  <a:pt x="2114883" y="1009409"/>
                </a:moveTo>
                <a:lnTo>
                  <a:pt x="1830958" y="757058"/>
                </a:lnTo>
                <a:lnTo>
                  <a:pt x="1957133" y="757058"/>
                </a:lnTo>
                <a:cubicBezTo>
                  <a:pt x="1843777" y="311388"/>
                  <a:pt x="1447778" y="6"/>
                  <a:pt x="994354" y="6"/>
                </a:cubicBezTo>
                <a:lnTo>
                  <a:pt x="1246705" y="6"/>
                </a:lnTo>
                <a:cubicBezTo>
                  <a:pt x="1700129" y="6"/>
                  <a:pt x="2096128" y="311388"/>
                  <a:pt x="2209484" y="757058"/>
                </a:cubicBezTo>
                <a:lnTo>
                  <a:pt x="2335659" y="757058"/>
                </a:lnTo>
                <a:lnTo>
                  <a:pt x="2114883" y="1009409"/>
                </a:lnTo>
                <a:close/>
              </a:path>
              <a:path w="2335659" h="1033159" fill="darkenLess" stroke="0" extrusionOk="0">
                <a:moveTo>
                  <a:pt x="1120529" y="8165"/>
                </a:moveTo>
                <a:cubicBezTo>
                  <a:pt x="624189" y="72621"/>
                  <a:pt x="265050" y="514150"/>
                  <a:pt x="265050" y="1022109"/>
                </a:cubicBezTo>
                <a:lnTo>
                  <a:pt x="0" y="1009409"/>
                </a:lnTo>
                <a:cubicBezTo>
                  <a:pt x="0" y="722329"/>
                  <a:pt x="120416" y="448830"/>
                  <a:pt x="331118" y="257347"/>
                </a:cubicBezTo>
                <a:cubicBezTo>
                  <a:pt x="546160" y="61920"/>
                  <a:pt x="834238" y="-29013"/>
                  <a:pt x="1120530" y="8165"/>
                </a:cubicBezTo>
                <a:lnTo>
                  <a:pt x="1120529" y="8165"/>
                </a:lnTo>
                <a:close/>
              </a:path>
              <a:path w="2335659" h="1033159" fill="none" extrusionOk="0">
                <a:moveTo>
                  <a:pt x="1120529" y="8165"/>
                </a:moveTo>
                <a:cubicBezTo>
                  <a:pt x="624189" y="72621"/>
                  <a:pt x="276100" y="525200"/>
                  <a:pt x="276100" y="1033159"/>
                </a:cubicBezTo>
                <a:cubicBezTo>
                  <a:pt x="191983" y="1033159"/>
                  <a:pt x="84117" y="1009409"/>
                  <a:pt x="0" y="1009409"/>
                </a:cubicBezTo>
                <a:cubicBezTo>
                  <a:pt x="0" y="451931"/>
                  <a:pt x="445187" y="6"/>
                  <a:pt x="994354" y="6"/>
                </a:cubicBezTo>
                <a:lnTo>
                  <a:pt x="1246705" y="6"/>
                </a:lnTo>
                <a:cubicBezTo>
                  <a:pt x="1700129" y="6"/>
                  <a:pt x="2096128" y="311388"/>
                  <a:pt x="2209484" y="757058"/>
                </a:cubicBezTo>
                <a:lnTo>
                  <a:pt x="2335659" y="757058"/>
                </a:lnTo>
                <a:lnTo>
                  <a:pt x="2114883" y="1009409"/>
                </a:lnTo>
                <a:lnTo>
                  <a:pt x="1830958" y="757058"/>
                </a:lnTo>
                <a:lnTo>
                  <a:pt x="1957133" y="757058"/>
                </a:lnTo>
                <a:cubicBezTo>
                  <a:pt x="1843777" y="311388"/>
                  <a:pt x="1447778" y="6"/>
                  <a:pt x="994354" y="6"/>
                </a:cubicBezTo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45717A7-3719-0EEA-71F7-D4BD6D74E90F}"/>
              </a:ext>
            </a:extLst>
          </p:cNvPr>
          <p:cNvSpPr txBox="1"/>
          <p:nvPr/>
        </p:nvSpPr>
        <p:spPr>
          <a:xfrm>
            <a:off x="3024367" y="3793397"/>
            <a:ext cx="1320374" cy="386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F25B1C7-1CD9-6D31-1297-45CEFE146C1B}"/>
              </a:ext>
            </a:extLst>
          </p:cNvPr>
          <p:cNvSpPr txBox="1"/>
          <p:nvPr/>
        </p:nvSpPr>
        <p:spPr>
          <a:xfrm>
            <a:off x="4779957" y="3786874"/>
            <a:ext cx="1320374" cy="386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AAA857C-4F28-66C0-DE47-752680CCF99D}"/>
              </a:ext>
            </a:extLst>
          </p:cNvPr>
          <p:cNvSpPr txBox="1"/>
          <p:nvPr/>
        </p:nvSpPr>
        <p:spPr>
          <a:xfrm>
            <a:off x="6450078" y="3793397"/>
            <a:ext cx="1320374" cy="386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517F1-9E21-F5E0-6E12-BB1BEBC348DF}"/>
              </a:ext>
            </a:extLst>
          </p:cNvPr>
          <p:cNvSpPr txBox="1"/>
          <p:nvPr/>
        </p:nvSpPr>
        <p:spPr>
          <a:xfrm>
            <a:off x="8255796" y="3793397"/>
            <a:ext cx="1320374" cy="386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8CE04EB-9005-F52B-7757-3A99FFB23DA2}"/>
              </a:ext>
            </a:extLst>
          </p:cNvPr>
          <p:cNvSpPr txBox="1"/>
          <p:nvPr/>
        </p:nvSpPr>
        <p:spPr>
          <a:xfrm>
            <a:off x="9652387" y="3796954"/>
            <a:ext cx="1320374" cy="386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2E7B7B0-DE24-C0CD-97D6-EFF259CAB121}"/>
              </a:ext>
            </a:extLst>
          </p:cNvPr>
          <p:cNvSpPr txBox="1"/>
          <p:nvPr/>
        </p:nvSpPr>
        <p:spPr>
          <a:xfrm>
            <a:off x="2234293" y="1585029"/>
            <a:ext cx="3312125" cy="14055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600" b="1" i="1">
                <a:ln w="3175">
                  <a:noFill/>
                </a:ln>
                <a:solidFill>
                  <a:srgbClr val="FFA8B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Generate</a:t>
            </a:r>
            <a:r>
              <a:rPr lang="en-US" sz="1400" b="1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information:</a:t>
            </a: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Observations</a:t>
            </a: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Modeling and simulation</a:t>
            </a: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Indigenous and traditional knowledge</a:t>
            </a: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Lived experience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E2B7403-961F-276C-DAA6-B90E084A8F23}"/>
              </a:ext>
            </a:extLst>
          </p:cNvPr>
          <p:cNvSpPr txBox="1"/>
          <p:nvPr/>
        </p:nvSpPr>
        <p:spPr>
          <a:xfrm>
            <a:off x="4402100" y="5212965"/>
            <a:ext cx="2473754" cy="14055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600" b="1" i="1">
                <a:solidFill>
                  <a:srgbClr val="05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en-US" sz="1400" b="1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services:</a:t>
            </a: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translation</a:t>
            </a: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engagement</a:t>
            </a: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co-production</a:t>
            </a: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development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8FBABC2-6EB3-2223-530A-043505AF0C9C}"/>
              </a:ext>
            </a:extLst>
          </p:cNvPr>
          <p:cNvSpPr txBox="1"/>
          <p:nvPr/>
        </p:nvSpPr>
        <p:spPr>
          <a:xfrm>
            <a:off x="5894722" y="1585028"/>
            <a:ext cx="2718758" cy="14055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600" b="1" i="1">
                <a:solidFill>
                  <a:srgbClr val="00CE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</a:t>
            </a:r>
            <a:r>
              <a:rPr lang="en-US" sz="1400" b="1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services:</a:t>
            </a: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Mapping and visualization</a:t>
            </a: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Extension services</a:t>
            </a: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and capacity building</a:t>
            </a: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Storytelling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D2DBEF3-71C0-BCAE-D5C2-DCC38CA129E0}"/>
              </a:ext>
            </a:extLst>
          </p:cNvPr>
          <p:cNvSpPr txBox="1"/>
          <p:nvPr/>
        </p:nvSpPr>
        <p:spPr>
          <a:xfrm>
            <a:off x="7603640" y="5212965"/>
            <a:ext cx="2993127" cy="14055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600" b="1" i="1">
                <a:solidFill>
                  <a:srgbClr val="FBB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lang="en-US" sz="1400" b="1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services:</a:t>
            </a: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assessment</a:t>
            </a: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Hazard mitigation</a:t>
            </a: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design and planning</a:t>
            </a: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Investing and asset management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D6744D1-F70C-74AE-2984-0B399B1D0BF5}"/>
              </a:ext>
            </a:extLst>
          </p:cNvPr>
          <p:cNvSpPr txBox="1"/>
          <p:nvPr/>
        </p:nvSpPr>
        <p:spPr>
          <a:xfrm>
            <a:off x="8991217" y="1585027"/>
            <a:ext cx="2520242" cy="14055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600" b="1" i="1">
                <a:solidFill>
                  <a:srgbClr val="B95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Evaluate</a:t>
            </a:r>
            <a:r>
              <a:rPr lang="en-US" sz="1400" b="1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services:</a:t>
            </a: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 review</a:t>
            </a: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surveys</a:t>
            </a: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Benefit/cost analysis</a:t>
            </a: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Randomized control trials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38EA114-A40B-C143-DFC7-1200C86282E0}"/>
              </a:ext>
            </a:extLst>
          </p:cNvPr>
          <p:cNvCxnSpPr>
            <a:cxnSpLocks/>
          </p:cNvCxnSpPr>
          <p:nvPr/>
        </p:nvCxnSpPr>
        <p:spPr>
          <a:xfrm>
            <a:off x="1690066" y="4686748"/>
            <a:ext cx="0" cy="345688"/>
          </a:xfrm>
          <a:prstGeom prst="line">
            <a:avLst/>
          </a:prstGeom>
          <a:ln w="57150" cap="rnd">
            <a:solidFill>
              <a:srgbClr val="0066B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20C5AA36-3B7E-1187-78D3-CB1E14DB23A8}"/>
              </a:ext>
            </a:extLst>
          </p:cNvPr>
          <p:cNvCxnSpPr>
            <a:cxnSpLocks/>
          </p:cNvCxnSpPr>
          <p:nvPr/>
        </p:nvCxnSpPr>
        <p:spPr>
          <a:xfrm>
            <a:off x="1690066" y="5032436"/>
            <a:ext cx="6080386" cy="0"/>
          </a:xfrm>
          <a:prstGeom prst="line">
            <a:avLst/>
          </a:prstGeom>
          <a:ln w="57150" cap="rnd">
            <a:solidFill>
              <a:srgbClr val="0066B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2A6D6ABD-DE8C-6F67-185E-7AC3D3D6B012}"/>
              </a:ext>
            </a:extLst>
          </p:cNvPr>
          <p:cNvCxnSpPr>
            <a:cxnSpLocks/>
          </p:cNvCxnSpPr>
          <p:nvPr/>
        </p:nvCxnSpPr>
        <p:spPr>
          <a:xfrm flipV="1">
            <a:off x="7770452" y="4559238"/>
            <a:ext cx="0" cy="473198"/>
          </a:xfrm>
          <a:prstGeom prst="line">
            <a:avLst/>
          </a:prstGeom>
          <a:ln w="57150" cap="rnd">
            <a:solidFill>
              <a:srgbClr val="0066B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064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30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3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44CC01-D3D0-94B5-2A76-EAEEF56D5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86D692-2533-E78B-C4AF-262E9DA24D8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4021" y="16645"/>
            <a:ext cx="10866515" cy="1613957"/>
          </a:xfrm>
        </p:spPr>
        <p:txBody>
          <a:bodyPr/>
          <a:lstStyle/>
          <a:p>
            <a:r>
              <a:rPr lang="en-US" sz="3600">
                <a:latin typeface="Arial"/>
                <a:cs typeface="Arial"/>
              </a:rPr>
              <a:t>White House Fast Track Action Committee on Climate Services: Whole-of-Government Approach</a:t>
            </a:r>
            <a:endParaRPr lang="en-US" sz="2800">
              <a:latin typeface="Arial"/>
              <a:cs typeface="Arial"/>
            </a:endParaRPr>
          </a:p>
        </p:txBody>
      </p:sp>
      <p:sp>
        <p:nvSpPr>
          <p:cNvPr id="5" name="Google Shape;320;p33">
            <a:extLst>
              <a:ext uri="{FF2B5EF4-FFF2-40B4-BE49-F238E27FC236}">
                <a16:creationId xmlns:a16="http://schemas.microsoft.com/office/drawing/2014/main" id="{A7341599-50BC-AF55-FB8A-B4CF983D240E}"/>
              </a:ext>
            </a:extLst>
          </p:cNvPr>
          <p:cNvSpPr txBox="1">
            <a:spLocks noChangeAspect="1"/>
          </p:cNvSpPr>
          <p:nvPr/>
        </p:nvSpPr>
        <p:spPr>
          <a:xfrm>
            <a:off x="359539" y="1505648"/>
            <a:ext cx="8411887" cy="5544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000">
                <a:solidFill>
                  <a:schemeClr val="bg1"/>
                </a:solidFill>
                <a:latin typeface="Arial"/>
                <a:ea typeface="+mn-lt"/>
                <a:cs typeface="+mn-lt"/>
              </a:rPr>
              <a:t>FTAC was composed of 17 federal government departments and agencies</a:t>
            </a:r>
            <a:endParaRPr lang="en-US" sz="2000">
              <a:solidFill>
                <a:schemeClr val="bg1"/>
              </a:solidFill>
              <a:latin typeface="Calibri" panose="020F0502020204030204"/>
              <a:ea typeface="+mn-lt"/>
              <a:cs typeface="+mn-lt"/>
            </a:endParaRPr>
          </a:p>
          <a:p>
            <a:pPr>
              <a:lnSpc>
                <a:spcPct val="113999"/>
              </a:lnSpc>
            </a:pPr>
            <a:endParaRPr lang="en-US" sz="2000">
              <a:solidFill>
                <a:schemeClr val="bg1"/>
              </a:solidFill>
              <a:latin typeface="Arial"/>
              <a:cs typeface="Calibri"/>
            </a:endParaRPr>
          </a:p>
          <a:p>
            <a:pPr>
              <a:lnSpc>
                <a:spcPct val="114000"/>
              </a:lnSpc>
            </a:pPr>
            <a:r>
              <a:rPr lang="en-US" sz="2000">
                <a:solidFill>
                  <a:schemeClr val="bg1"/>
                </a:solidFill>
                <a:latin typeface="Arial"/>
                <a:cs typeface="Calibri"/>
              </a:rPr>
              <a:t>Principles for federal coordination from final report:</a:t>
            </a:r>
          </a:p>
          <a:p>
            <a:pPr marL="342900" indent="-342900">
              <a:lnSpc>
                <a:spcPct val="113999"/>
              </a:lnSpc>
              <a:buFont typeface="Arial"/>
              <a:buChar char="•"/>
            </a:pPr>
            <a:r>
              <a:rPr lang="en-US" sz="1600">
                <a:solidFill>
                  <a:schemeClr val="bg1"/>
                </a:solidFill>
                <a:latin typeface="Arial"/>
                <a:ea typeface="+mn-lt"/>
                <a:cs typeface="+mn-lt"/>
              </a:rPr>
              <a:t>Recognizing the development, delivery, and use of climate services is a shared, whole-of-government responsibility</a:t>
            </a:r>
          </a:p>
          <a:p>
            <a:pPr marL="342900" indent="-342900">
              <a:lnSpc>
                <a:spcPct val="113999"/>
              </a:lnSpc>
              <a:buFont typeface="Arial"/>
              <a:buChar char="•"/>
            </a:pPr>
            <a:r>
              <a:rPr lang="en-US" sz="1600">
                <a:solidFill>
                  <a:schemeClr val="bg1"/>
                </a:solidFill>
                <a:latin typeface="Arial"/>
                <a:ea typeface="+mn-lt"/>
                <a:cs typeface="+mn-lt"/>
              </a:rPr>
              <a:t>Aligning climate services investments to the existing authorities, expertise, technical capabilities, and stakeholder relationships within each agency</a:t>
            </a:r>
          </a:p>
          <a:p>
            <a:pPr marL="342900" indent="-342900">
              <a:lnSpc>
                <a:spcPct val="113999"/>
              </a:lnSpc>
              <a:buFont typeface="Arial"/>
              <a:buChar char="•"/>
            </a:pPr>
            <a:r>
              <a:rPr lang="en-US" sz="1600">
                <a:solidFill>
                  <a:schemeClr val="bg1"/>
                </a:solidFill>
                <a:latin typeface="Arial"/>
                <a:ea typeface="+mn-lt"/>
                <a:cs typeface="+mn-lt"/>
              </a:rPr>
              <a:t>Prioritizing the user experience in terms of discoverability, design, and usability of data, products, and tools</a:t>
            </a:r>
          </a:p>
          <a:p>
            <a:pPr marL="342900" indent="-342900">
              <a:lnSpc>
                <a:spcPct val="113999"/>
              </a:lnSpc>
              <a:buFont typeface="Arial"/>
              <a:buChar char="•"/>
            </a:pPr>
            <a:r>
              <a:rPr lang="en-US" sz="1600">
                <a:solidFill>
                  <a:schemeClr val="bg1"/>
                </a:solidFill>
                <a:latin typeface="Arial"/>
                <a:ea typeface="+mn-lt"/>
                <a:cs typeface="+mn-lt"/>
              </a:rPr>
              <a:t>Maintaining internal consistency across the Federal Government with respect to climate data, products, and tools, while maintaining flexibility to meet the diverse needs of agencies and their stakeholders</a:t>
            </a:r>
            <a:endParaRPr lang="en-US" sz="1600">
              <a:solidFill>
                <a:schemeClr val="bg1"/>
              </a:solidFill>
              <a:latin typeface="Arial"/>
              <a:cs typeface="Calibri" panose="020F0502020204030204"/>
            </a:endParaRPr>
          </a:p>
          <a:p>
            <a:pPr>
              <a:lnSpc>
                <a:spcPct val="113999"/>
              </a:lnSpc>
            </a:pPr>
            <a:endParaRPr lang="en-US" sz="1600">
              <a:solidFill>
                <a:schemeClr val="bg1"/>
              </a:solidFill>
              <a:latin typeface="Arial"/>
              <a:ea typeface="+mn-lt"/>
              <a:cs typeface="+mn-lt"/>
            </a:endParaRPr>
          </a:p>
          <a:p>
            <a:pPr>
              <a:lnSpc>
                <a:spcPct val="113999"/>
              </a:lnSpc>
            </a:pPr>
            <a:r>
              <a:rPr lang="en-US" sz="2000">
                <a:solidFill>
                  <a:schemeClr val="bg1"/>
                </a:solidFill>
                <a:latin typeface="Arial"/>
                <a:ea typeface="+mn-lt"/>
                <a:cs typeface="+mn-lt"/>
              </a:rPr>
              <a:t>Identified USGCRP as mechanism for </a:t>
            </a:r>
            <a:r>
              <a:rPr lang="en-US" sz="2000" b="1">
                <a:solidFill>
                  <a:schemeClr val="bg1"/>
                </a:solidFill>
                <a:latin typeface="Arial"/>
                <a:ea typeface="+mn-lt"/>
                <a:cs typeface="+mn-lt"/>
              </a:rPr>
              <a:t>whole-of-government</a:t>
            </a:r>
            <a:r>
              <a:rPr lang="en-US" sz="2000">
                <a:solidFill>
                  <a:schemeClr val="bg1"/>
                </a:solidFill>
                <a:latin typeface="Arial"/>
                <a:ea typeface="+mn-lt"/>
                <a:cs typeface="+mn-lt"/>
              </a:rPr>
              <a:t> solution</a:t>
            </a:r>
          </a:p>
          <a:p>
            <a:pPr marL="342900" indent="-342900">
              <a:lnSpc>
                <a:spcPct val="113999"/>
              </a:lnSpc>
              <a:buFont typeface="Arial"/>
              <a:buChar char="•"/>
            </a:pPr>
            <a:r>
              <a:rPr lang="en-US" sz="2000">
                <a:solidFill>
                  <a:schemeClr val="bg1"/>
                </a:solidFill>
                <a:latin typeface="Arial"/>
                <a:cs typeface="Calibri" panose="020F0502020204030204"/>
              </a:rPr>
              <a:t>Consistent with 2022 USGCRP Decadal Strategic Plan</a:t>
            </a:r>
          </a:p>
          <a:p>
            <a:pPr>
              <a:lnSpc>
                <a:spcPct val="113999"/>
              </a:lnSpc>
            </a:pPr>
            <a:endParaRPr lang="en-US" sz="2200" b="1">
              <a:solidFill>
                <a:schemeClr val="bg1"/>
              </a:solidFill>
              <a:latin typeface="Arial"/>
              <a:cs typeface="Calibri" panose="020F0502020204030204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0A472428-BABA-30C6-251F-06EEE2CBC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6875" y="1503389"/>
            <a:ext cx="3165098" cy="40295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42EA61-7638-F5D0-019C-F01901DABD0F}"/>
              </a:ext>
            </a:extLst>
          </p:cNvPr>
          <p:cNvSpPr txBox="1"/>
          <p:nvPr/>
        </p:nvSpPr>
        <p:spPr>
          <a:xfrm>
            <a:off x="8773177" y="5674437"/>
            <a:ext cx="2957093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i="1">
                <a:solidFill>
                  <a:srgbClr val="FFFFFF"/>
                </a:solidFill>
              </a:rPr>
              <a:t>https</a:t>
            </a:r>
            <a:r>
              <a:rPr lang="en-US" sz="1400" i="1">
                <a:solidFill>
                  <a:srgbClr val="FFFFFF"/>
                </a:solidFill>
                <a:ea typeface="+mn-lt"/>
                <a:cs typeface="+mn-lt"/>
              </a:rPr>
              <a:t>://www.whitehouse.gov/wp-content/uploads/2023/03/FTAC_Report_03222023_508.pdf</a:t>
            </a:r>
            <a:endParaRPr lang="en-US" sz="1400" i="1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127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DB98E-F98E-48F0-AEFE-E4176A93B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244" y="551672"/>
            <a:ext cx="11654536" cy="590931"/>
          </a:xfrm>
        </p:spPr>
        <p:txBody>
          <a:bodyPr/>
          <a:lstStyle/>
          <a:p>
            <a:r>
              <a:rPr lang="en-US" sz="3600">
                <a:latin typeface="Arial"/>
                <a:cs typeface="Arial"/>
              </a:rPr>
              <a:t>EVI-6 Announcement of Opportunity (AO)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022D25-1622-4A7B-9EE8-8075BC206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65CBF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65CBF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A1F3768-C0EE-4CAB-B2E4-D6D18932AB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83" b="92674" l="6122" r="91826">
                        <a14:foregroundMark x1="48974" y1="6609" x2="28996" y2="11405"/>
                        <a14:foregroundMark x1="28996" y1="11405" x2="25733" y2="13860"/>
                        <a14:foregroundMark x1="25733" y1="13860" x2="23827" y2="17107"/>
                        <a14:foregroundMark x1="23827" y1="17107" x2="21078" y2="18505"/>
                        <a14:foregroundMark x1="21078" y1="18505" x2="11657" y2="30174"/>
                        <a14:foregroundMark x1="89773" y1="37915" x2="91129" y2="41465"/>
                        <a14:foregroundMark x1="91129" y1="41465" x2="91826" y2="55136"/>
                        <a14:foregroundMark x1="91826" y1="55136" x2="90652" y2="61934"/>
                        <a14:foregroundMark x1="66202" y1="89955" x2="59384" y2="91805"/>
                        <a14:foregroundMark x1="59384" y1="91805" x2="46811" y2="92787"/>
                        <a14:foregroundMark x1="6745" y1="43882" x2="6158" y2="50604"/>
                        <a14:foregroundMark x1="30462" y1="9366" x2="44685" y2="4834"/>
                        <a14:foregroundMark x1="44685" y1="4834" x2="46554" y2="4758"/>
                        <a14:foregroundMark x1="52419" y1="4683" x2="58321" y2="5438"/>
                        <a14:foregroundMark x1="51943" y1="4872" x2="47141" y2="4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960" y="4475581"/>
            <a:ext cx="1463040" cy="14201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5B8B06F-BE61-42DD-B3C1-E82D7720E4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341" t="4" r="658" b="78665"/>
          <a:stretch/>
        </p:blipFill>
        <p:spPr>
          <a:xfrm>
            <a:off x="3213925" y="4618373"/>
            <a:ext cx="1586675" cy="1134551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2" descr="r1">
            <a:extLst>
              <a:ext uri="{FF2B5EF4-FFF2-40B4-BE49-F238E27FC236}">
                <a16:creationId xmlns:a16="http://schemas.microsoft.com/office/drawing/2014/main" id="{DB2E6FE4-F1F1-4918-839A-A120200C5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4499848"/>
            <a:ext cx="1371600" cy="13716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F028042A-C196-46E4-A62E-D99A931112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3178" b="13395"/>
          <a:stretch/>
        </p:blipFill>
        <p:spPr bwMode="auto">
          <a:xfrm>
            <a:off x="4195481" y="2682240"/>
            <a:ext cx="1785691" cy="1097280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7DA99D9C-4B8A-4A18-9EC4-B74F0950B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458" y="2591114"/>
            <a:ext cx="1172665" cy="127953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C73F9DE6-7388-4C2D-BFEB-06DFD98B4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9244" y="2590800"/>
            <a:ext cx="1172665" cy="1280160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>
            <a:extLst>
              <a:ext uri="{FF2B5EF4-FFF2-40B4-BE49-F238E27FC236}">
                <a16:creationId xmlns:a16="http://schemas.microsoft.com/office/drawing/2014/main" id="{42B2379A-1434-488A-9F12-F60C7F608B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66700" y="2682240"/>
            <a:ext cx="1785692" cy="1097280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F0CE7F7-2751-41CF-8880-8F764B1E6F3B}"/>
              </a:ext>
            </a:extLst>
          </p:cNvPr>
          <p:cNvSpPr txBox="1"/>
          <p:nvPr/>
        </p:nvSpPr>
        <p:spPr>
          <a:xfrm>
            <a:off x="744879" y="3880927"/>
            <a:ext cx="801823" cy="505523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EVI-1</a:t>
            </a: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TEMPO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5803D99-F8DA-4DA6-BC3D-9C46A096BFB7}"/>
              </a:ext>
            </a:extLst>
          </p:cNvPr>
          <p:cNvSpPr txBox="1"/>
          <p:nvPr/>
        </p:nvSpPr>
        <p:spPr>
          <a:xfrm>
            <a:off x="2079145" y="3782867"/>
            <a:ext cx="1760803" cy="505523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EVI-2</a:t>
            </a:r>
          </a:p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GEDI &amp; ECOSTRESS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97E8E8A-4AB0-43D6-9E32-ECFC7CAD1A8F}"/>
              </a:ext>
            </a:extLst>
          </p:cNvPr>
          <p:cNvSpPr txBox="1"/>
          <p:nvPr/>
        </p:nvSpPr>
        <p:spPr>
          <a:xfrm>
            <a:off x="4642723" y="3782867"/>
            <a:ext cx="891205" cy="505523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EVI-3</a:t>
            </a:r>
          </a:p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TROPICS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B18A3E3-BE45-4EB0-9A45-4596B415AD0E}"/>
              </a:ext>
            </a:extLst>
          </p:cNvPr>
          <p:cNvSpPr txBox="1"/>
          <p:nvPr/>
        </p:nvSpPr>
        <p:spPr>
          <a:xfrm>
            <a:off x="6561609" y="3880927"/>
            <a:ext cx="647933" cy="505523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EVI-3</a:t>
            </a:r>
          </a:p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DCA4F13-4E98-4DB0-B7DD-B514731DFCEB}"/>
              </a:ext>
            </a:extLst>
          </p:cNvPr>
          <p:cNvSpPr txBox="1"/>
          <p:nvPr/>
        </p:nvSpPr>
        <p:spPr>
          <a:xfrm>
            <a:off x="1473632" y="5819077"/>
            <a:ext cx="862737" cy="505523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EVI-4</a:t>
            </a:r>
          </a:p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PREFIRE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6265E5C-5618-40B6-A54E-173DE1C6B800}"/>
              </a:ext>
            </a:extLst>
          </p:cNvPr>
          <p:cNvSpPr txBox="1"/>
          <p:nvPr/>
        </p:nvSpPr>
        <p:spPr>
          <a:xfrm>
            <a:off x="5756828" y="5819077"/>
            <a:ext cx="739305" cy="505523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EVI-5</a:t>
            </a:r>
          </a:p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GLIMR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B5515B3-8504-4D74-9EA1-859FF8445A2D}"/>
              </a:ext>
            </a:extLst>
          </p:cNvPr>
          <p:cNvSpPr txBox="1"/>
          <p:nvPr/>
        </p:nvSpPr>
        <p:spPr>
          <a:xfrm>
            <a:off x="3693715" y="5755618"/>
            <a:ext cx="627095" cy="505523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EVI-4</a:t>
            </a:r>
          </a:p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EMIT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098132F-D2AB-4170-9BDE-DE6292D8E740}"/>
              </a:ext>
            </a:extLst>
          </p:cNvPr>
          <p:cNvSpPr/>
          <p:nvPr/>
        </p:nvSpPr>
        <p:spPr>
          <a:xfrm>
            <a:off x="8189583" y="2770333"/>
            <a:ext cx="3316617" cy="2374434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2" name="Graphic 51" descr="Question mark">
            <a:extLst>
              <a:ext uri="{FF2B5EF4-FFF2-40B4-BE49-F238E27FC236}">
                <a16:creationId xmlns:a16="http://schemas.microsoft.com/office/drawing/2014/main" id="{D312E281-D9DB-4873-BCDB-AF6081F208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390691" y="3500350"/>
            <a:ext cx="914400" cy="914400"/>
          </a:xfrm>
          <a:prstGeom prst="rect">
            <a:avLst/>
          </a:prstGeom>
        </p:spPr>
      </p:pic>
      <p:sp>
        <p:nvSpPr>
          <p:cNvPr id="53" name="Title 1">
            <a:extLst>
              <a:ext uri="{FF2B5EF4-FFF2-40B4-BE49-F238E27FC236}">
                <a16:creationId xmlns:a16="http://schemas.microsoft.com/office/drawing/2014/main" id="{B94AB82E-8C89-4301-919F-000981228219}"/>
              </a:ext>
            </a:extLst>
          </p:cNvPr>
          <p:cNvSpPr txBox="1">
            <a:spLocks/>
          </p:cNvSpPr>
          <p:nvPr/>
        </p:nvSpPr>
        <p:spPr>
          <a:xfrm>
            <a:off x="8189583" y="5207270"/>
            <a:ext cx="3316617" cy="81253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EVI-6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TBD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152BD7-CE45-1AE1-5860-EC065B8A4927}"/>
              </a:ext>
            </a:extLst>
          </p:cNvPr>
          <p:cNvSpPr txBox="1"/>
          <p:nvPr/>
        </p:nvSpPr>
        <p:spPr>
          <a:xfrm>
            <a:off x="5516186" y="1322551"/>
            <a:ext cx="580696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PI-Managed Mission Cost Cap of $37M (FY24)</a:t>
            </a: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NASA will determine platform and launch vehicle</a:t>
            </a: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Solicits Class D instruments and CubeSats</a:t>
            </a: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ABAA08-7D37-2543-4B51-14B15E0F9885}"/>
              </a:ext>
            </a:extLst>
          </p:cNvPr>
          <p:cNvSpPr txBox="1"/>
          <p:nvPr/>
        </p:nvSpPr>
        <p:spPr>
          <a:xfrm>
            <a:off x="934076" y="1338531"/>
            <a:ext cx="580696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589588" algn="l"/>
              </a:tabLst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Final AO released April 19, 2022</a:t>
            </a:r>
            <a:endParaRPr lang="en-US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5589588" algn="l"/>
              </a:tabLst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AO closed </a:t>
            </a: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September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1, 2022</a:t>
            </a:r>
            <a:endParaRPr lang="en-US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589588" algn="l"/>
              </a:tabLst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Selection anticipated in Q3 FY23</a:t>
            </a:r>
            <a:endParaRPr lang="en-US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012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5DB8BEEC-D395-C034-0192-837BB98B6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F53214-A210-C0A1-C926-8C9AADDBF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E8C51FE-49D9-314D-9957-ABBF7DDE8782}" type="slidenum">
              <a:rPr lang="en-US">
                <a:solidFill>
                  <a:srgbClr val="FFFFFF"/>
                </a:solidFill>
                <a:latin typeface="+mn-lt"/>
                <a:cs typeface="+mn-cs"/>
              </a:rPr>
              <a:pPr>
                <a:spcAft>
                  <a:spcPts val="600"/>
                </a:spcAft>
              </a:pPr>
              <a:t>9</a:t>
            </a:fld>
            <a:endParaRPr lang="en-US">
              <a:solidFill>
                <a:srgbClr val="FFFFFF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52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Custom 2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CC"/>
      </a:hlink>
      <a:folHlink>
        <a:srgbClr val="FFFFC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Custom 3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CC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Custom 8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935951"/>
      </a:accent1>
      <a:accent2>
        <a:srgbClr val="E6A561"/>
      </a:accent2>
      <a:accent3>
        <a:srgbClr val="01254D"/>
      </a:accent3>
      <a:accent4>
        <a:srgbClr val="021132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4BDEC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2022_FRONT OFFICE_MASTER2" id="{C309A24E-1B42-734C-94F2-B8228E8834F8}" vid="{1CEA134A-4B97-2C4C-8AF9-7A16E33B4296}"/>
    </a:ext>
  </a:extLst>
</a:theme>
</file>

<file path=ppt/theme/theme6.xml><?xml version="1.0" encoding="utf-8"?>
<a:theme xmlns:a="http://schemas.openxmlformats.org/drawingml/2006/main" name="Theme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32C73979-CF60-474C-9943-BF09D35F594A}" vid="{6020CA18-0686-4976-B2F1-F9EBC896C39E}"/>
    </a:ext>
  </a:extLst>
</a:theme>
</file>

<file path=ppt/theme/theme7.xml><?xml version="1.0" encoding="utf-8"?>
<a:theme xmlns:a="http://schemas.openxmlformats.org/drawingml/2006/main" name="Office Theme">
  <a:themeElements>
    <a:clrScheme name="Custom 8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935951"/>
      </a:accent1>
      <a:accent2>
        <a:srgbClr val="E6A561"/>
      </a:accent2>
      <a:accent3>
        <a:srgbClr val="01254D"/>
      </a:accent3>
      <a:accent4>
        <a:srgbClr val="021132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4BDEC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r">
          <a:defRPr sz="2300"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9CE5E764389C4985DAE329153EE7D7" ma:contentTypeVersion="12" ma:contentTypeDescription="Create a new document." ma:contentTypeScope="" ma:versionID="971c0a3f1fcc5f2976ad8a72e18559ce">
  <xsd:schema xmlns:xsd="http://www.w3.org/2001/XMLSchema" xmlns:xs="http://www.w3.org/2001/XMLSchema" xmlns:p="http://schemas.microsoft.com/office/2006/metadata/properties" xmlns:ns2="81464eb6-0e4a-40d6-a01c-7c54d93b3a40" xmlns:ns3="9be25eed-6c32-4324-9cac-8248f9faefc6" xmlns:ns4="d900e117-17a0-4b24-9e47-511ef1d02c43" targetNamespace="http://schemas.microsoft.com/office/2006/metadata/properties" ma:root="true" ma:fieldsID="8003d3493b2f505e5bd621812a3aa7c4" ns2:_="" ns3:_="" ns4:_="">
    <xsd:import namespace="81464eb6-0e4a-40d6-a01c-7c54d93b3a40"/>
    <xsd:import namespace="9be25eed-6c32-4324-9cac-8248f9faefc6"/>
    <xsd:import namespace="d900e117-17a0-4b24-9e47-511ef1d02c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464eb6-0e4a-40d6-a01c-7c54d93b3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e25eed-6c32-4324-9cac-8248f9faefc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00e117-17a0-4b24-9e47-511ef1d02c43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20b08efb-663b-4d33-9df2-ca7501ad8217}" ma:internalName="TaxCatchAll" ma:showField="CatchAllData" ma:web="9be25eed-6c32-4324-9cac-8248f9faef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Application xmlns="http://www.sap.com/cof/powerpoint/application">
  <Version>2</Version>
  <Revision>2.8.600.95340</Revision>
</Application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be25eed-6c32-4324-9cac-8248f9faefc6">
      <UserInfo>
        <DisplayName>Becker, Kate S. (HQ-DK000)</DisplayName>
        <AccountId>9</AccountId>
        <AccountType/>
      </UserInfo>
      <UserInfo>
        <DisplayName>Thorne, Christopher S. (HQ-DK000)[ADNET SYSTEMS INC]</DisplayName>
        <AccountId>12</AccountId>
        <AccountType/>
      </UserInfo>
      <UserInfo>
        <DisplayName>Henry, Michael S. (HQ-DA040)</DisplayName>
        <AccountId>141</AccountId>
        <AccountType/>
      </UserInfo>
      <UserInfo>
        <DisplayName>Sengupta, Madhurita (JSC-DA040)</DisplayName>
        <AccountId>142</AccountId>
        <AccountType/>
      </UserInfo>
      <UserInfo>
        <DisplayName>Collins, Pamela (HQ-DK000)[BOOZ ALLEN &amp; HAMILTON INC]</DisplayName>
        <AccountId>701</AccountId>
        <AccountType/>
      </UserInfo>
      <UserInfo>
        <DisplayName>Heesch, Peifen (HQ-DL000)</DisplayName>
        <AccountId>28</AccountId>
        <AccountType/>
      </UserInfo>
      <UserInfo>
        <DisplayName>Friedl, Lawrence A. (HQ-DK000)</DisplayName>
        <AccountId>32</AccountId>
        <AccountType/>
      </UserInfo>
      <UserInfo>
        <DisplayName>St Germain, Karen M. (HQ-DK000)</DisplayName>
        <AccountId>25</AccountId>
        <AccountType/>
      </UserInfo>
      <UserInfo>
        <DisplayName>Robinson, Julie A. (HQ-DK000)</DisplayName>
        <AccountId>442</AccountId>
        <AccountType/>
      </UserInfo>
      <UserInfo>
        <DisplayName>Mihm, Wendy C. (HQ-DK000)</DisplayName>
        <AccountId>513</AccountId>
        <AccountType/>
      </UserInfo>
      <UserInfo>
        <DisplayName>Henderson, Aisha J. (HQ-DK000)[KBR]</DisplayName>
        <AccountId>677</AccountId>
        <AccountType/>
      </UserInfo>
      <UserInfo>
        <DisplayName>Griffin, Jacob (HQ-DK000)[ASRC FEDERAL SYSTEM SOLUTIONS]</DisplayName>
        <AccountId>662</AccountId>
        <AccountType/>
      </UserInfo>
      <UserInfo>
        <DisplayName>Scott, Joel P. (HQ-DK000)</DisplayName>
        <AccountId>246</AccountId>
        <AccountType/>
      </UserInfo>
      <UserInfo>
        <DisplayName>Gaddis, Keith D. (HQ-DK000)</DisplayName>
        <AccountId>496</AccountId>
        <AccountType/>
      </UserInfo>
      <UserInfo>
        <DisplayName>Larson, Libby (GSFC-618.0)[SCIENCE SYSTEMS AND APPLICATIONS INC]</DisplayName>
        <AccountId>735</AccountId>
        <AccountType/>
      </UserInfo>
      <UserInfo>
        <DisplayName>Lorenzoni, Laura (HQ-DK000)</DisplayName>
        <AccountId>169</AccountId>
        <AccountType/>
      </UserInfo>
      <UserInfo>
        <DisplayName>Koltz, Amanda M. (HQ-DK000)[AAAS Fellow]</DisplayName>
        <AccountId>736</AccountId>
        <AccountType/>
      </UserInfo>
    </SharedWithUsers>
    <lcf76f155ced4ddcb4097134ff3c332f xmlns="81464eb6-0e4a-40d6-a01c-7c54d93b3a40">
      <Terms xmlns="http://schemas.microsoft.com/office/infopath/2007/PartnerControls"/>
    </lcf76f155ced4ddcb4097134ff3c332f>
    <TaxCatchAll xmlns="d900e117-17a0-4b24-9e47-511ef1d02c43" xsi:nil="true"/>
  </documentManagement>
</p:properties>
</file>

<file path=customXml/itemProps1.xml><?xml version="1.0" encoding="utf-8"?>
<ds:datastoreItem xmlns:ds="http://schemas.openxmlformats.org/officeDocument/2006/customXml" ds:itemID="{AD85D63C-136E-4303-9047-2991742D4FF6}">
  <ds:schemaRefs>
    <ds:schemaRef ds:uri="81464eb6-0e4a-40d6-a01c-7c54d93b3a40"/>
    <ds:schemaRef ds:uri="9be25eed-6c32-4324-9cac-8248f9faefc6"/>
    <ds:schemaRef ds:uri="d900e117-17a0-4b24-9e47-511ef1d02c4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E868AF0-C18C-4FB1-95EE-FA648C7673AA}">
  <ds:schemaRefs>
    <ds:schemaRef ds:uri="http://www.sap.com/cof/powerpoint/application"/>
  </ds:schemaRefs>
</ds:datastoreItem>
</file>

<file path=customXml/itemProps3.xml><?xml version="1.0" encoding="utf-8"?>
<ds:datastoreItem xmlns:ds="http://schemas.openxmlformats.org/officeDocument/2006/customXml" ds:itemID="{B09F63A1-42EE-4DC2-A88E-982922C53491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A3846063-0E15-4D07-891F-4C36914FAA59}">
  <ds:schemaRefs>
    <ds:schemaRef ds:uri="81464eb6-0e4a-40d6-a01c-7c54d93b3a40"/>
    <ds:schemaRef ds:uri="9be25eed-6c32-4324-9cac-8248f9faefc6"/>
    <ds:schemaRef ds:uri="d900e117-17a0-4b24-9e47-511ef1d02c4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983</Words>
  <Application>Microsoft Office PowerPoint</Application>
  <PresentationFormat>Widescreen</PresentationFormat>
  <Paragraphs>267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Arial</vt:lpstr>
      <vt:lpstr>Arial Narrow</vt:lpstr>
      <vt:lpstr>Arial,Sans-Serif</vt:lpstr>
      <vt:lpstr>Calibri</vt:lpstr>
      <vt:lpstr>Calibri Light</vt:lpstr>
      <vt:lpstr>LucidaGrande</vt:lpstr>
      <vt:lpstr>Office Theme</vt:lpstr>
      <vt:lpstr>3_Office Theme</vt:lpstr>
      <vt:lpstr>1_Office Theme</vt:lpstr>
      <vt:lpstr>2_Office Theme</vt:lpstr>
      <vt:lpstr>6_Office Theme</vt:lpstr>
      <vt:lpstr>Theme2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Core Links in USG Climate Services Knowledge Value Chain</vt:lpstr>
      <vt:lpstr>White House Fast Track Action Committee on Climate Services: Whole-of-Government Approach</vt:lpstr>
      <vt:lpstr>EVI-6 Announcement of Opportunity (AO)</vt:lpstr>
      <vt:lpstr>PowerPoint Presentation</vt:lpstr>
      <vt:lpstr>NISAR: Trailblazer to ESO Not Just “What” We’re Doing, But “How” We’re Doing It</vt:lpstr>
      <vt:lpstr>PowerPoint Presentation</vt:lpstr>
      <vt:lpstr>AOS-Sky AOS-Storm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Thorne, Christopher S. (HQ-DK000)[ADNET SYSTEMS INC]</cp:lastModifiedBy>
  <cp:revision>43</cp:revision>
  <dcterms:created xsi:type="dcterms:W3CDTF">2018-07-16T01:24:17Z</dcterms:created>
  <dcterms:modified xsi:type="dcterms:W3CDTF">2023-05-10T03:00:39Z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0x010100EF9CE5E764389C4985DAE329153EE7D7</vt:lpwstr>
  </property>
  <property fmtid="{D5CDD505-2E9C-101B-9397-08002B2CF9AE}" pid="3" name="MediaServiceImageTags">
    <vt:lpwstr/>
  </property>
</Properties>
</file>